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3824"/>
            <a:ext cx="9144000" cy="3356139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A Memorial Celebration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26:17-19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“Thus Remember Me”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7110" y="1825625"/>
            <a:ext cx="5982056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3200" dirty="0"/>
              <a:t>Table of the Lord  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3200" dirty="0"/>
              <a:t>Breaking of Bread  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3200" dirty="0"/>
              <a:t>Lord's Supper   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3200" dirty="0"/>
              <a:t>Sharing, Participation, Communion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3200" dirty="0"/>
              <a:t>Unleavened Bread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3200" dirty="0"/>
              <a:t>Fruit of the vine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9166" y="1825625"/>
            <a:ext cx="4884634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10:21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22:29-30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2:42; 20:7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10:16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14:22-25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26:26-28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11:23-26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“Thus Remember Me”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7110" y="1999715"/>
            <a:ext cx="5982056" cy="449315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Regularity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Proclaim His Death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Till He Come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Hope</a:t>
            </a:r>
            <a:endParaRPr lang="en-US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9166" y="1825625"/>
            <a:ext cx="4884634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26:26-28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22:19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18:20; 28:20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4:16</a:t>
            </a:r>
          </a:p>
        </p:txBody>
      </p:sp>
    </p:spTree>
    <p:extLst>
      <p:ext uri="{BB962C8B-B14F-4D97-AF65-F5344CB8AC3E}">
        <p14:creationId xmlns:p14="http://schemas.microsoft.com/office/powerpoint/2010/main" val="2107330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Remain Steadfast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53683" y="1825625"/>
            <a:ext cx="4884634" cy="4667250"/>
          </a:xfrm>
        </p:spPr>
        <p:txBody>
          <a:bodyPr anchor="ctr" anchorCtr="1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1Thessalonians 5:6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Revelation 16:15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1Corinthians 16:13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1Peter 5:8</a:t>
            </a:r>
          </a:p>
        </p:txBody>
      </p:sp>
    </p:spTree>
    <p:extLst>
      <p:ext uri="{BB962C8B-B14F-4D97-AF65-F5344CB8AC3E}">
        <p14:creationId xmlns:p14="http://schemas.microsoft.com/office/powerpoint/2010/main" val="2621909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13</TotalTime>
  <Words>87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A Memorial Celebration</vt:lpstr>
      <vt:lpstr>“Thus Remember Me”</vt:lpstr>
      <vt:lpstr>“Thus Remember Me”</vt:lpstr>
      <vt:lpstr>Remain Steadfast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Memorial Celebration</dc:title>
  <dc:creator>Dan Henderson</dc:creator>
  <cp:lastModifiedBy>Dan Henderson</cp:lastModifiedBy>
  <cp:revision>1</cp:revision>
  <dcterms:created xsi:type="dcterms:W3CDTF">2023-03-05T01:35:35Z</dcterms:created>
  <dcterms:modified xsi:type="dcterms:W3CDTF">2023-03-05T01:48:40Z</dcterms:modified>
</cp:coreProperties>
</file>