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3/25/2023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4004"/>
            <a:ext cx="9144000" cy="3415959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A New Testament Gospel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Acts 10:1-8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Does This Apply Today?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Focus On Message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11:13-14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1:16-17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1:3-4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20:20-21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Does This Apply Today?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Focus On Message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Prepare For Message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1:22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122:1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2:15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22:37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2:15-16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6:33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119:2</a:t>
            </a:r>
          </a:p>
        </p:txBody>
      </p:sp>
    </p:spTree>
    <p:extLst>
      <p:ext uri="{BB962C8B-B14F-4D97-AF65-F5344CB8AC3E}">
        <p14:creationId xmlns:p14="http://schemas.microsoft.com/office/powerpoint/2010/main" val="1274846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Does This Apply Today?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Focus On Message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Prepare For Message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Importance Of Message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28:19-20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1:40-42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5:19-20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6:1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3:6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126:6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55:10-11</a:t>
            </a:r>
          </a:p>
        </p:txBody>
      </p:sp>
    </p:spTree>
    <p:extLst>
      <p:ext uri="{BB962C8B-B14F-4D97-AF65-F5344CB8AC3E}">
        <p14:creationId xmlns:p14="http://schemas.microsoft.com/office/powerpoint/2010/main" val="3870380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Does This Apply Today?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Focus On Message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Prepare For Message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Importance Of Message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Attention To Message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10:33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10:44-48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13:46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10:34,45</a:t>
            </a:r>
          </a:p>
        </p:txBody>
      </p:sp>
    </p:spTree>
    <p:extLst>
      <p:ext uri="{BB962C8B-B14F-4D97-AF65-F5344CB8AC3E}">
        <p14:creationId xmlns:p14="http://schemas.microsoft.com/office/powerpoint/2010/main" val="2187099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7</TotalTime>
  <Words>107</Words>
  <Application>Microsoft Office PowerPoint</Application>
  <PresentationFormat>Widescreen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A New Testament Gospel Meeting</vt:lpstr>
      <vt:lpstr>Does This Apply Today?</vt:lpstr>
      <vt:lpstr>Does This Apply Today?</vt:lpstr>
      <vt:lpstr>Does This Apply Today?</vt:lpstr>
      <vt:lpstr>Does This Apply Today?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New Testament Gospel Meeting</dc:title>
  <dc:creator>Dan Henderson</dc:creator>
  <cp:lastModifiedBy>Dan Henderson</cp:lastModifiedBy>
  <cp:revision>1</cp:revision>
  <dcterms:created xsi:type="dcterms:W3CDTF">2023-03-26T00:52:40Z</dcterms:created>
  <dcterms:modified xsi:type="dcterms:W3CDTF">2023-03-26T01:00:38Z</dcterms:modified>
</cp:coreProperties>
</file>