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Lust – “Nip It!”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5:27-30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Preventing Adultery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Death Worthy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20:13-14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20:10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22:22-29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6:9-10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Preventing Adultery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Death Worthy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The Law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31:1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7:21-23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15:19</a:t>
            </a:r>
          </a:p>
        </p:txBody>
      </p:sp>
    </p:spTree>
    <p:extLst>
      <p:ext uri="{BB962C8B-B14F-4D97-AF65-F5344CB8AC3E}">
        <p14:creationId xmlns:p14="http://schemas.microsoft.com/office/powerpoint/2010/main" val="35488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Preventing Adultery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Death Worthy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The Law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Cut The Root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11:2-5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5:29-30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18:7-9</a:t>
            </a:r>
          </a:p>
        </p:txBody>
      </p:sp>
    </p:spTree>
    <p:extLst>
      <p:ext uri="{BB962C8B-B14F-4D97-AF65-F5344CB8AC3E}">
        <p14:creationId xmlns:p14="http://schemas.microsoft.com/office/powerpoint/2010/main" val="288955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Preventing Adultery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Death Worthy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The Law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Cut The Root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Encourage Heaven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39:7-12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6:11</a:t>
            </a:r>
          </a:p>
        </p:txBody>
      </p:sp>
    </p:spTree>
    <p:extLst>
      <p:ext uri="{BB962C8B-B14F-4D97-AF65-F5344CB8AC3E}">
        <p14:creationId xmlns:p14="http://schemas.microsoft.com/office/powerpoint/2010/main" val="2961147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80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Lust – “Nip It!”</vt:lpstr>
      <vt:lpstr>Preventing Adultery</vt:lpstr>
      <vt:lpstr>Preventing Adultery</vt:lpstr>
      <vt:lpstr>Preventing Adultery</vt:lpstr>
      <vt:lpstr>Preventing Adultery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Lust – “Nip It!”</dc:title>
  <dc:creator>Dan Henderson</dc:creator>
  <cp:lastModifiedBy>Dan Henderson</cp:lastModifiedBy>
  <cp:revision>1</cp:revision>
  <dcterms:created xsi:type="dcterms:W3CDTF">2023-03-19T00:27:38Z</dcterms:created>
  <dcterms:modified xsi:type="dcterms:W3CDTF">2023-03-19T00:35:06Z</dcterms:modified>
</cp:coreProperties>
</file>