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 Collective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Ecclesiastes 4:9-12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Body of Christ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12:14-18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2:18-19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12:19-27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Body of Christ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Family of God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12:48-50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10:28-30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3:15</a:t>
            </a:r>
          </a:p>
        </p:txBody>
      </p:sp>
    </p:spTree>
    <p:extLst>
      <p:ext uri="{BB962C8B-B14F-4D97-AF65-F5344CB8AC3E}">
        <p14:creationId xmlns:p14="http://schemas.microsoft.com/office/powerpoint/2010/main" val="180762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Body of Christ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Family of God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Bride of Christ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19:7-8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5:25-27</a:t>
            </a:r>
          </a:p>
        </p:txBody>
      </p:sp>
    </p:spTree>
    <p:extLst>
      <p:ext uri="{BB962C8B-B14F-4D97-AF65-F5344CB8AC3E}">
        <p14:creationId xmlns:p14="http://schemas.microsoft.com/office/powerpoint/2010/main" val="208986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Body of Christ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Family of God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Bride of Christ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Kingdom of Christ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9:1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13:43</a:t>
            </a:r>
          </a:p>
        </p:txBody>
      </p:sp>
    </p:spTree>
    <p:extLst>
      <p:ext uri="{BB962C8B-B14F-4D97-AF65-F5344CB8AC3E}">
        <p14:creationId xmlns:p14="http://schemas.microsoft.com/office/powerpoint/2010/main" val="3249345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92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 Collective</vt:lpstr>
      <vt:lpstr>The Church Is …</vt:lpstr>
      <vt:lpstr>The Church Is …</vt:lpstr>
      <vt:lpstr>The Church Is …</vt:lpstr>
      <vt:lpstr>The Church Is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Collective</dc:title>
  <dc:creator>Dan Henderson</dc:creator>
  <cp:lastModifiedBy>Dan Henderson</cp:lastModifiedBy>
  <cp:revision>1</cp:revision>
  <dcterms:created xsi:type="dcterms:W3CDTF">2023-04-30T00:51:29Z</dcterms:created>
  <dcterms:modified xsi:type="dcterms:W3CDTF">2023-04-30T00:58:03Z</dcterms:modified>
</cp:coreProperties>
</file>