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550"/>
            <a:ext cx="9144000" cy="340741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Resurrection Proves Judgment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17:22-31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Judgment Is 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Certain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Judgment Is 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Certain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Who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25:31-33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14:10-12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2:9</a:t>
            </a:r>
          </a:p>
        </p:txBody>
      </p:sp>
    </p:spTree>
    <p:extLst>
      <p:ext uri="{BB962C8B-B14F-4D97-AF65-F5344CB8AC3E}">
        <p14:creationId xmlns:p14="http://schemas.microsoft.com/office/powerpoint/2010/main" val="80542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Judgment Is 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Certain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Who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Character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2:11,16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4:17</a:t>
            </a:r>
          </a:p>
        </p:txBody>
      </p:sp>
    </p:spTree>
    <p:extLst>
      <p:ext uri="{BB962C8B-B14F-4D97-AF65-F5344CB8AC3E}">
        <p14:creationId xmlns:p14="http://schemas.microsoft.com/office/powerpoint/2010/main" val="203219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Judgment Is 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Certain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Who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Verdict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6:19–21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4:16-17</a:t>
            </a:r>
          </a:p>
        </p:txBody>
      </p:sp>
    </p:spTree>
    <p:extLst>
      <p:ext uri="{BB962C8B-B14F-4D97-AF65-F5344CB8AC3E}">
        <p14:creationId xmlns:p14="http://schemas.microsoft.com/office/powerpoint/2010/main" val="158579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77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Resurrection Proves Judgment</vt:lpstr>
      <vt:lpstr>Judgment Is Coming</vt:lpstr>
      <vt:lpstr>Judgment Is Coming</vt:lpstr>
      <vt:lpstr>Judgment Is Coming</vt:lpstr>
      <vt:lpstr>Judgment Is Coming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 Proves Judgment</dc:title>
  <dc:creator>Dan Henderson</dc:creator>
  <cp:lastModifiedBy>Dan Henderson</cp:lastModifiedBy>
  <cp:revision>1</cp:revision>
  <dcterms:created xsi:type="dcterms:W3CDTF">2023-04-08T21:58:17Z</dcterms:created>
  <dcterms:modified xsi:type="dcterms:W3CDTF">2023-04-08T22:07:10Z</dcterms:modified>
</cp:coreProperties>
</file>