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9739" y="1122363"/>
            <a:ext cx="10112523" cy="2387600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Seeking Divine Help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Acts 4:23–31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Our Prayer 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Required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17:1-5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12:5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20:36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Our Prayer 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Required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Salvation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10:1-3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1:15-23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1:3-11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1:9-12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13:5-10</a:t>
            </a:r>
          </a:p>
        </p:txBody>
      </p:sp>
    </p:spTree>
    <p:extLst>
      <p:ext uri="{BB962C8B-B14F-4D97-AF65-F5344CB8AC3E}">
        <p14:creationId xmlns:p14="http://schemas.microsoft.com/office/powerpoint/2010/main" val="3971665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Our Prayer 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Required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Salvation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Teaching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6:18-20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3:1-5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4:2-4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2:1-8</a:t>
            </a:r>
          </a:p>
        </p:txBody>
      </p:sp>
    </p:spTree>
    <p:extLst>
      <p:ext uri="{BB962C8B-B14F-4D97-AF65-F5344CB8AC3E}">
        <p14:creationId xmlns:p14="http://schemas.microsoft.com/office/powerpoint/2010/main" val="3131066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Our Prayer 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Required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Salvation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Teaching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Glorify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4:4-7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9:10-15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Philemon 4-7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1:11-12</a:t>
            </a:r>
          </a:p>
        </p:txBody>
      </p:sp>
    </p:spTree>
    <p:extLst>
      <p:ext uri="{BB962C8B-B14F-4D97-AF65-F5344CB8AC3E}">
        <p14:creationId xmlns:p14="http://schemas.microsoft.com/office/powerpoint/2010/main" val="3836476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14</TotalTime>
  <Words>59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Seeking Divine Help</vt:lpstr>
      <vt:lpstr>Our Prayer Focus</vt:lpstr>
      <vt:lpstr>Our Prayer Focus</vt:lpstr>
      <vt:lpstr>Our Prayer Focus</vt:lpstr>
      <vt:lpstr>Our Prayer Focus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Seeking Divine Help</dc:title>
  <dc:creator>Dan Henderson</dc:creator>
  <cp:lastModifiedBy>Dan Henderson</cp:lastModifiedBy>
  <cp:revision>1</cp:revision>
  <dcterms:created xsi:type="dcterms:W3CDTF">2023-04-02T00:30:17Z</dcterms:created>
  <dcterms:modified xsi:type="dcterms:W3CDTF">2023-04-02T00:45:13Z</dcterms:modified>
</cp:coreProperties>
</file>