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2370"/>
            <a:ext cx="9144000" cy="334759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What About Divorce?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5:27-32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Gospel On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7:1-40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Gospel On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Involves Sin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10:2-12</a:t>
            </a:r>
          </a:p>
        </p:txBody>
      </p:sp>
    </p:spTree>
    <p:extLst>
      <p:ext uri="{BB962C8B-B14F-4D97-AF65-F5344CB8AC3E}">
        <p14:creationId xmlns:p14="http://schemas.microsoft.com/office/powerpoint/2010/main" val="281278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Gospel On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Involves Sin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Avoid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5:31-32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Luke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19:3-12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Mark 10:2-12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7:1-17</a:t>
            </a:r>
          </a:p>
        </p:txBody>
      </p:sp>
    </p:spTree>
    <p:extLst>
      <p:ext uri="{BB962C8B-B14F-4D97-AF65-F5344CB8AC3E}">
        <p14:creationId xmlns:p14="http://schemas.microsoft.com/office/powerpoint/2010/main" val="70231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Gospel On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Involves Sin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Avoid It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Hates Divorce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5:31-32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Luke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Matthew 19:3-12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Mark 10:2-12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1Corinthians 7:1-17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4:4</a:t>
            </a:r>
          </a:p>
        </p:txBody>
      </p:sp>
    </p:spTree>
    <p:extLst>
      <p:ext uri="{BB962C8B-B14F-4D97-AF65-F5344CB8AC3E}">
        <p14:creationId xmlns:p14="http://schemas.microsoft.com/office/powerpoint/2010/main" val="193052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Gospel On Divorce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Involves Sin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Avoid It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God Hates Divorce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Apply 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5:31-32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Luke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19:3-12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10:2-12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1Corinthians 7:1-17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James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7:10-11</a:t>
            </a:r>
          </a:p>
        </p:txBody>
      </p:sp>
    </p:spTree>
    <p:extLst>
      <p:ext uri="{BB962C8B-B14F-4D97-AF65-F5344CB8AC3E}">
        <p14:creationId xmlns:p14="http://schemas.microsoft.com/office/powerpoint/2010/main" val="308521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What About Divorce?</vt:lpstr>
      <vt:lpstr>The Gospel On Divorce</vt:lpstr>
      <vt:lpstr>The Gospel On Divorce</vt:lpstr>
      <vt:lpstr>The Gospel On Divorce</vt:lpstr>
      <vt:lpstr>The Gospel On Divorce</vt:lpstr>
      <vt:lpstr>The Gospel On Divorce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About Divorce?</dc:title>
  <dc:creator>Dan Henderson</dc:creator>
  <cp:lastModifiedBy>Dan Henderson</cp:lastModifiedBy>
  <cp:revision>1</cp:revision>
  <dcterms:created xsi:type="dcterms:W3CDTF">2023-04-16T01:04:45Z</dcterms:created>
  <dcterms:modified xsi:type="dcterms:W3CDTF">2023-04-16T01:13:10Z</dcterms:modified>
</cp:coreProperties>
</file>