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enderson" userId="6e2e7b28a05f6ab1" providerId="LiveId" clId="{2D24975B-EB9C-4531-A61C-E3BCA6926557}"/>
    <pc:docChg chg="modSld">
      <pc:chgData name="Dan Henderson" userId="6e2e7b28a05f6ab1" providerId="LiveId" clId="{2D24975B-EB9C-4531-A61C-E3BCA6926557}" dt="2023-05-28T00:22:17.277" v="10" actId="20577"/>
      <pc:docMkLst>
        <pc:docMk/>
      </pc:docMkLst>
      <pc:sldChg chg="modSp mod">
        <pc:chgData name="Dan Henderson" userId="6e2e7b28a05f6ab1" providerId="LiveId" clId="{2D24975B-EB9C-4531-A61C-E3BCA6926557}" dt="2023-05-28T00:21:26.857" v="0" actId="14100"/>
        <pc:sldMkLst>
          <pc:docMk/>
          <pc:sldMk cId="1845373912" sldId="263"/>
        </pc:sldMkLst>
        <pc:spChg chg="mod">
          <ac:chgData name="Dan Henderson" userId="6e2e7b28a05f6ab1" providerId="LiveId" clId="{2D24975B-EB9C-4531-A61C-E3BCA6926557}" dt="2023-05-28T00:21:26.857" v="0" actId="14100"/>
          <ac:spMkLst>
            <pc:docMk/>
            <pc:sldMk cId="1845373912" sldId="263"/>
            <ac:spMk id="4" creationId="{DEEC86C5-B68D-4489-AD61-CE7F055938D2}"/>
          </ac:spMkLst>
        </pc:spChg>
      </pc:sldChg>
      <pc:sldChg chg="modSp mod">
        <pc:chgData name="Dan Henderson" userId="6e2e7b28a05f6ab1" providerId="LiveId" clId="{2D24975B-EB9C-4531-A61C-E3BCA6926557}" dt="2023-05-28T00:21:36.319" v="1" actId="14100"/>
        <pc:sldMkLst>
          <pc:docMk/>
          <pc:sldMk cId="4104100409" sldId="264"/>
        </pc:sldMkLst>
        <pc:spChg chg="mod">
          <ac:chgData name="Dan Henderson" userId="6e2e7b28a05f6ab1" providerId="LiveId" clId="{2D24975B-EB9C-4531-A61C-E3BCA6926557}" dt="2023-05-28T00:21:36.319" v="1" actId="14100"/>
          <ac:spMkLst>
            <pc:docMk/>
            <pc:sldMk cId="4104100409" sldId="264"/>
            <ac:spMk id="4" creationId="{DEEC86C5-B68D-4489-AD61-CE7F055938D2}"/>
          </ac:spMkLst>
        </pc:spChg>
      </pc:sldChg>
      <pc:sldChg chg="modSp mod">
        <pc:chgData name="Dan Henderson" userId="6e2e7b28a05f6ab1" providerId="LiveId" clId="{2D24975B-EB9C-4531-A61C-E3BCA6926557}" dt="2023-05-28T00:21:48.053" v="2" actId="6549"/>
        <pc:sldMkLst>
          <pc:docMk/>
          <pc:sldMk cId="1706522837" sldId="265"/>
        </pc:sldMkLst>
        <pc:spChg chg="mod">
          <ac:chgData name="Dan Henderson" userId="6e2e7b28a05f6ab1" providerId="LiveId" clId="{2D24975B-EB9C-4531-A61C-E3BCA6926557}" dt="2023-05-28T00:21:48.053" v="2" actId="6549"/>
          <ac:spMkLst>
            <pc:docMk/>
            <pc:sldMk cId="1706522837" sldId="265"/>
            <ac:spMk id="3" creationId="{A8C5111B-3F80-4284-A164-5A5EE45D9BBD}"/>
          </ac:spMkLst>
        </pc:spChg>
      </pc:sldChg>
      <pc:sldChg chg="modSp mod">
        <pc:chgData name="Dan Henderson" userId="6e2e7b28a05f6ab1" providerId="LiveId" clId="{2D24975B-EB9C-4531-A61C-E3BCA6926557}" dt="2023-05-28T00:22:17.277" v="10" actId="20577"/>
        <pc:sldMkLst>
          <pc:docMk/>
          <pc:sldMk cId="3653068826" sldId="266"/>
        </pc:sldMkLst>
        <pc:spChg chg="mod">
          <ac:chgData name="Dan Henderson" userId="6e2e7b28a05f6ab1" providerId="LiveId" clId="{2D24975B-EB9C-4531-A61C-E3BCA6926557}" dt="2023-05-28T00:22:17.277" v="10" actId="20577"/>
          <ac:spMkLst>
            <pc:docMk/>
            <pc:sldMk cId="3653068826" sldId="266"/>
            <ac:spMk id="3" creationId="{A8C5111B-3F80-4284-A164-5A5EE45D9BB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191"/>
            <a:ext cx="9144000" cy="3287772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Equipped For Purpose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Ephesians 4:1-17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Equipped For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3:14-16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2:9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Equipped For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Apostles &amp; Prophets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4:18-20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11:23-24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6:8-10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8:4-8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13:1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1:12-15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3:4</a:t>
            </a:r>
          </a:p>
        </p:txBody>
      </p:sp>
    </p:spTree>
    <p:extLst>
      <p:ext uri="{BB962C8B-B14F-4D97-AF65-F5344CB8AC3E}">
        <p14:creationId xmlns:p14="http://schemas.microsoft.com/office/powerpoint/2010/main" val="1782455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Equipped For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Apostles &amp; Prophets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Evangelists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2609642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21:8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4:2-5</a:t>
            </a:r>
          </a:p>
        </p:txBody>
      </p:sp>
    </p:spTree>
    <p:extLst>
      <p:ext uri="{BB962C8B-B14F-4D97-AF65-F5344CB8AC3E}">
        <p14:creationId xmlns:p14="http://schemas.microsoft.com/office/powerpoint/2010/main" val="1845373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Equipped For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Apostles &amp; Prophets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Evangelists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Shepherds &amp; Teachers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28476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5:1-3</a:t>
            </a:r>
          </a:p>
        </p:txBody>
      </p:sp>
    </p:spTree>
    <p:extLst>
      <p:ext uri="{BB962C8B-B14F-4D97-AF65-F5344CB8AC3E}">
        <p14:creationId xmlns:p14="http://schemas.microsoft.com/office/powerpoint/2010/main" val="4104100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Equipped For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Apostles &amp; Prophets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Evangelists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Shepherds &amp; Teachers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The Purpose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13:1-3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11:8-9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4:12-14</a:t>
            </a:r>
          </a:p>
        </p:txBody>
      </p:sp>
    </p:spTree>
    <p:extLst>
      <p:ext uri="{BB962C8B-B14F-4D97-AF65-F5344CB8AC3E}">
        <p14:creationId xmlns:p14="http://schemas.microsoft.com/office/powerpoint/2010/main" val="1706522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Equipped For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Apostles &amp; Prophets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Evangelists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Shepherds &amp; Teachers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The Purpose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Equipped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31:1-6</a:t>
            </a:r>
          </a:p>
        </p:txBody>
      </p:sp>
    </p:spTree>
    <p:extLst>
      <p:ext uri="{BB962C8B-B14F-4D97-AF65-F5344CB8AC3E}">
        <p14:creationId xmlns:p14="http://schemas.microsoft.com/office/powerpoint/2010/main" val="3653068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12</TotalTime>
  <Words>90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Equipped For Purpose</vt:lpstr>
      <vt:lpstr>Equipped For Purpose</vt:lpstr>
      <vt:lpstr>Equipped For Purpose</vt:lpstr>
      <vt:lpstr>Equipped For Purpose</vt:lpstr>
      <vt:lpstr>Equipped For Purpose</vt:lpstr>
      <vt:lpstr>Equipped For Purpose</vt:lpstr>
      <vt:lpstr>Equipped For Purpose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Equipped For Purpose</dc:title>
  <dc:creator>Dan Henderson</dc:creator>
  <cp:lastModifiedBy>Dan Henderson</cp:lastModifiedBy>
  <cp:revision>1</cp:revision>
  <dcterms:created xsi:type="dcterms:W3CDTF">2023-05-28T00:10:02Z</dcterms:created>
  <dcterms:modified xsi:type="dcterms:W3CDTF">2023-05-28T00:22:24Z</dcterms:modified>
</cp:coreProperties>
</file>