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Giving Back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Mark 12:41-44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b="1" dirty="0"/>
              <a:t>The Widow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Gave less than the others 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She was less able to give 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Gave more than them all 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200" dirty="0"/>
              <a:t>Gave all she had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21:1-4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75000"/>
                  </a:schemeClr>
                </a:solidFill>
              </a:rPr>
              <a:t>The Widow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b="1" dirty="0"/>
              <a:t>The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5:1-4</a:t>
            </a:r>
          </a:p>
        </p:txBody>
      </p:sp>
    </p:spTree>
    <p:extLst>
      <p:ext uri="{BB962C8B-B14F-4D97-AF65-F5344CB8AC3E}">
        <p14:creationId xmlns:p14="http://schemas.microsoft.com/office/powerpoint/2010/main" val="2676826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75000"/>
                  </a:schemeClr>
                </a:solidFill>
              </a:rPr>
              <a:t>The Widow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b="1" dirty="0"/>
              <a:t>The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4:1-5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3:8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6:2-4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9:7</a:t>
            </a:r>
          </a:p>
        </p:txBody>
      </p:sp>
    </p:spTree>
    <p:extLst>
      <p:ext uri="{BB962C8B-B14F-4D97-AF65-F5344CB8AC3E}">
        <p14:creationId xmlns:p14="http://schemas.microsoft.com/office/powerpoint/2010/main" val="767449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Giving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>
                <a:solidFill>
                  <a:schemeClr val="tx1">
                    <a:lumMod val="75000"/>
                  </a:schemeClr>
                </a:solidFill>
              </a:rPr>
              <a:t>The Widow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b="1" dirty="0"/>
              <a:t>The Lord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Sees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Judges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Responds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15:10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10:28-30</a:t>
            </a:r>
          </a:p>
        </p:txBody>
      </p:sp>
    </p:spTree>
    <p:extLst>
      <p:ext uri="{BB962C8B-B14F-4D97-AF65-F5344CB8AC3E}">
        <p14:creationId xmlns:p14="http://schemas.microsoft.com/office/powerpoint/2010/main" val="203392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84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Giving Back</vt:lpstr>
      <vt:lpstr>Giving To God</vt:lpstr>
      <vt:lpstr>Giving To God</vt:lpstr>
      <vt:lpstr>Giving To God</vt:lpstr>
      <vt:lpstr>Giving To God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Giving Back</dc:title>
  <dc:creator>Dan Henderson</dc:creator>
  <cp:lastModifiedBy>Dan Henderson</cp:lastModifiedBy>
  <cp:revision>1</cp:revision>
  <dcterms:created xsi:type="dcterms:W3CDTF">2023-05-07T01:21:10Z</dcterms:created>
  <dcterms:modified xsi:type="dcterms:W3CDTF">2023-05-07T01:30:02Z</dcterms:modified>
</cp:coreProperties>
</file>