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Speak Truthfully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5:33–37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Speaking Of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Tradition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5:34–36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23:16–22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Speaking Of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Tradition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Law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Leviticus 19:12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30:2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15:1–2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24:3–4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6:17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12:22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5:1–2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Hosea 4:1–2</a:t>
            </a:r>
          </a:p>
        </p:txBody>
      </p:sp>
    </p:spTree>
    <p:extLst>
      <p:ext uri="{BB962C8B-B14F-4D97-AF65-F5344CB8AC3E}">
        <p14:creationId xmlns:p14="http://schemas.microsoft.com/office/powerpoint/2010/main" val="2332527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Speaking Of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Tradition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Law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Jesus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23:20–22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5:34–36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15:1–2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6:13–18</a:t>
            </a:r>
          </a:p>
        </p:txBody>
      </p:sp>
    </p:spTree>
    <p:extLst>
      <p:ext uri="{BB962C8B-B14F-4D97-AF65-F5344CB8AC3E}">
        <p14:creationId xmlns:p14="http://schemas.microsoft.com/office/powerpoint/2010/main" val="116823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Speaking Of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Tradition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Law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Jesus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Judicial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5:34–36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6:16–18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26:63–64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10:5–7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1:20</a:t>
            </a:r>
          </a:p>
        </p:txBody>
      </p:sp>
    </p:spTree>
    <p:extLst>
      <p:ext uri="{BB962C8B-B14F-4D97-AF65-F5344CB8AC3E}">
        <p14:creationId xmlns:p14="http://schemas.microsoft.com/office/powerpoint/2010/main" val="1036867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Speaking Of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Tradition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Law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Jesus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Judicial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Righteousness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4:25</a:t>
            </a:r>
          </a:p>
        </p:txBody>
      </p:sp>
    </p:spTree>
    <p:extLst>
      <p:ext uri="{BB962C8B-B14F-4D97-AF65-F5344CB8AC3E}">
        <p14:creationId xmlns:p14="http://schemas.microsoft.com/office/powerpoint/2010/main" val="1444893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86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Speak Truthfully</vt:lpstr>
      <vt:lpstr>Speaking Of …</vt:lpstr>
      <vt:lpstr>Speaking Of …</vt:lpstr>
      <vt:lpstr>Speaking Of …</vt:lpstr>
      <vt:lpstr>Speaking Of …</vt:lpstr>
      <vt:lpstr>Speaking Of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 Truthfully</dc:title>
  <dc:creator>Dan Henderson</dc:creator>
  <cp:lastModifiedBy>Dan Henderson</cp:lastModifiedBy>
  <cp:revision>1</cp:revision>
  <dcterms:created xsi:type="dcterms:W3CDTF">2023-05-20T23:33:02Z</dcterms:created>
  <dcterms:modified xsi:type="dcterms:W3CDTF">2023-05-20T23:39:03Z</dcterms:modified>
</cp:coreProperties>
</file>