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6" d="100"/>
          <a:sy n="56" d="100"/>
        </p:scale>
        <p:origin x="36" y="10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6/17/2023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6/17/2023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God Our Father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Luke 15:17-24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Our Father In Heaven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3600"/>
              </a:spcBef>
              <a:buNone/>
            </a:pPr>
            <a:endParaRPr lang="en-US" sz="4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11:1-4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Our Father In Heaven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3600"/>
              </a:spcBef>
              <a:buNone/>
            </a:pPr>
            <a:r>
              <a:rPr lang="en-US" sz="4400" dirty="0"/>
              <a:t>Love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57742" y="1825625"/>
            <a:ext cx="8696058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4:8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15:20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3:16; 15:9; 16:27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5:7-8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1John 1:9; 3:1; 4:9-10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Romans 8:28; Matthew 6:33; Hebrews 12:6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1Thessalonians 4:13-18; 1John 4:11,19; John 14:15</a:t>
            </a:r>
          </a:p>
        </p:txBody>
      </p:sp>
    </p:spTree>
    <p:extLst>
      <p:ext uri="{BB962C8B-B14F-4D97-AF65-F5344CB8AC3E}">
        <p14:creationId xmlns:p14="http://schemas.microsoft.com/office/powerpoint/2010/main" val="1782111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Our Father In Heaven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3600"/>
              </a:spcBef>
              <a:buNone/>
            </a:pPr>
            <a:r>
              <a:rPr lang="en-US" sz="4400" dirty="0"/>
              <a:t>Love</a:t>
            </a:r>
          </a:p>
          <a:p>
            <a:pPr marL="0" indent="0">
              <a:lnSpc>
                <a:spcPct val="100000"/>
              </a:lnSpc>
              <a:spcBef>
                <a:spcPts val="3600"/>
              </a:spcBef>
              <a:buNone/>
            </a:pPr>
            <a:r>
              <a:rPr lang="en-US" sz="4400" dirty="0"/>
              <a:t>Mercy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John 3:16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15:22-24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2:4-7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2Peter 3:9</a:t>
            </a:r>
          </a:p>
        </p:txBody>
      </p:sp>
    </p:spTree>
    <p:extLst>
      <p:ext uri="{BB962C8B-B14F-4D97-AF65-F5344CB8AC3E}">
        <p14:creationId xmlns:p14="http://schemas.microsoft.com/office/powerpoint/2010/main" val="1802341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Our Father In Heaven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3600"/>
              </a:spcBef>
              <a:buNone/>
            </a:pPr>
            <a:r>
              <a:rPr lang="en-US" sz="4400" dirty="0"/>
              <a:t>Love</a:t>
            </a:r>
          </a:p>
          <a:p>
            <a:pPr marL="0" indent="0">
              <a:lnSpc>
                <a:spcPct val="100000"/>
              </a:lnSpc>
              <a:spcBef>
                <a:spcPts val="3600"/>
              </a:spcBef>
              <a:buNone/>
            </a:pPr>
            <a:r>
              <a:rPr lang="en-US" sz="4400" dirty="0"/>
              <a:t>Mercy</a:t>
            </a:r>
          </a:p>
          <a:p>
            <a:pPr marL="0" indent="0">
              <a:lnSpc>
                <a:spcPct val="100000"/>
              </a:lnSpc>
              <a:spcBef>
                <a:spcPts val="3600"/>
              </a:spcBef>
              <a:buNone/>
            </a:pPr>
            <a:r>
              <a:rPr lang="en-US" sz="4400" dirty="0"/>
              <a:t>Holiness</a:t>
            </a:r>
          </a:p>
          <a:p>
            <a:pPr marL="0" indent="0">
              <a:lnSpc>
                <a:spcPct val="100000"/>
              </a:lnSpc>
              <a:spcBef>
                <a:spcPts val="3600"/>
              </a:spcBef>
              <a:buNone/>
            </a:pPr>
            <a:r>
              <a:rPr lang="en-US" sz="4400" dirty="0"/>
              <a:t>Obey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04060"/>
            <a:ext cx="5181600" cy="4988815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Isaiah 6:3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Revelation 4:8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James 1:13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Habakkuk 1:13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5:5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Psalm 99:5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11:2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1Peter 1:14-16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2Peter 1:2-4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Luke 15:32</a:t>
            </a:r>
          </a:p>
        </p:txBody>
      </p:sp>
    </p:spTree>
    <p:extLst>
      <p:ext uri="{BB962C8B-B14F-4D97-AF65-F5344CB8AC3E}">
        <p14:creationId xmlns:p14="http://schemas.microsoft.com/office/powerpoint/2010/main" val="1007113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Our Father In Heaven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3600"/>
              </a:spcBef>
              <a:buNone/>
            </a:pPr>
            <a:r>
              <a:rPr lang="en-US" sz="4400" dirty="0"/>
              <a:t>Love</a:t>
            </a:r>
          </a:p>
          <a:p>
            <a:pPr marL="0" indent="0">
              <a:lnSpc>
                <a:spcPct val="100000"/>
              </a:lnSpc>
              <a:spcBef>
                <a:spcPts val="3600"/>
              </a:spcBef>
              <a:buNone/>
            </a:pPr>
            <a:r>
              <a:rPr lang="en-US" sz="4400" dirty="0"/>
              <a:t>Mercy</a:t>
            </a:r>
          </a:p>
          <a:p>
            <a:pPr marL="0" indent="0">
              <a:lnSpc>
                <a:spcPct val="100000"/>
              </a:lnSpc>
              <a:spcBef>
                <a:spcPts val="3600"/>
              </a:spcBef>
              <a:buNone/>
            </a:pPr>
            <a:r>
              <a:rPr lang="en-US" sz="4400" dirty="0"/>
              <a:t>Holiness</a:t>
            </a:r>
          </a:p>
          <a:p>
            <a:pPr marL="0" indent="0">
              <a:lnSpc>
                <a:spcPct val="100000"/>
              </a:lnSpc>
              <a:spcBef>
                <a:spcPts val="3600"/>
              </a:spcBef>
              <a:buNone/>
            </a:pPr>
            <a:r>
              <a:rPr lang="en-US" sz="4400" dirty="0"/>
              <a:t>Obey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25:34</a:t>
            </a:r>
          </a:p>
        </p:txBody>
      </p:sp>
    </p:spTree>
    <p:extLst>
      <p:ext uri="{BB962C8B-B14F-4D97-AF65-F5344CB8AC3E}">
        <p14:creationId xmlns:p14="http://schemas.microsoft.com/office/powerpoint/2010/main" val="2565840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B40AC6A-26FB-4FEC-AAAB-ABE7D3FB609F}" vid="{2447D1F2-9046-4EAF-8899-FF9CF2EAEE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15</TotalTime>
  <Words>102</Words>
  <Application>Microsoft Office PowerPoint</Application>
  <PresentationFormat>Widescreen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God Our Father</vt:lpstr>
      <vt:lpstr>Our Father In Heaven</vt:lpstr>
      <vt:lpstr>Our Father In Heaven</vt:lpstr>
      <vt:lpstr>Our Father In Heaven</vt:lpstr>
      <vt:lpstr>Our Father In Heaven</vt:lpstr>
      <vt:lpstr>Our Father In Heaven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 Our Father</dc:title>
  <dc:creator>Dan Henderson</dc:creator>
  <cp:lastModifiedBy>Dan Henderson</cp:lastModifiedBy>
  <cp:revision>1</cp:revision>
  <dcterms:created xsi:type="dcterms:W3CDTF">2023-06-17T23:49:58Z</dcterms:created>
  <dcterms:modified xsi:type="dcterms:W3CDTF">2023-06-18T00:05:04Z</dcterms:modified>
</cp:coreProperties>
</file>