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1ED50F55-DBF5-4264-9888-A56D3B4C7F05}"/>
    <pc:docChg chg="modSld">
      <pc:chgData name="Dan Henderson" userId="6e2e7b28a05f6ab1" providerId="LiveId" clId="{1ED50F55-DBF5-4264-9888-A56D3B4C7F05}" dt="2023-06-25T00:57:50.179" v="0" actId="14"/>
      <pc:docMkLst>
        <pc:docMk/>
      </pc:docMkLst>
      <pc:sldChg chg="modSp mod">
        <pc:chgData name="Dan Henderson" userId="6e2e7b28a05f6ab1" providerId="LiveId" clId="{1ED50F55-DBF5-4264-9888-A56D3B4C7F05}" dt="2023-06-25T00:57:50.179" v="0" actId="14"/>
        <pc:sldMkLst>
          <pc:docMk/>
          <pc:sldMk cId="4167173893" sldId="262"/>
        </pc:sldMkLst>
        <pc:spChg chg="mod">
          <ac:chgData name="Dan Henderson" userId="6e2e7b28a05f6ab1" providerId="LiveId" clId="{1ED50F55-DBF5-4264-9888-A56D3B4C7F05}" dt="2023-06-25T00:57:50.179" v="0" actId="14"/>
          <ac:spMkLst>
            <pc:docMk/>
            <pc:sldMk cId="4167173893" sldId="262"/>
            <ac:spMk id="3" creationId="{A8C5111B-3F80-4284-A164-5A5EE45D9BB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Preach The Word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2Timothy 4:1-5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Proclaim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10:13-17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52:7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Proclaim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Preacher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Evangelist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Minister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0905" y="1825625"/>
            <a:ext cx="689289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Romans 10:14-15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17:18; 1Timothy 2:7; 2Timothy 1:11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4:5; Ephesians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1:2</a:t>
            </a:r>
          </a:p>
        </p:txBody>
      </p:sp>
    </p:spTree>
    <p:extLst>
      <p:ext uri="{BB962C8B-B14F-4D97-AF65-F5344CB8AC3E}">
        <p14:creationId xmlns:p14="http://schemas.microsoft.com/office/powerpoint/2010/main" val="416717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Proclaim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Preacher - Qualities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Purity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Diligence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Steadfast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1Timothy 5:22; 4:12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3:14-17; 4:1-5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2:22-26</a:t>
            </a:r>
          </a:p>
        </p:txBody>
      </p:sp>
    </p:spTree>
    <p:extLst>
      <p:ext uri="{BB962C8B-B14F-4D97-AF65-F5344CB8AC3E}">
        <p14:creationId xmlns:p14="http://schemas.microsoft.com/office/powerpoint/2010/main" val="352484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Proclaim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Preacher - Work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Proclaim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Elders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Churches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Sinners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Ephesians 4:11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20:20-21,26-27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1:5; Acts 20:17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11:28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17:16</a:t>
            </a:r>
          </a:p>
        </p:txBody>
      </p:sp>
    </p:spTree>
    <p:extLst>
      <p:ext uri="{BB962C8B-B14F-4D97-AF65-F5344CB8AC3E}">
        <p14:creationId xmlns:p14="http://schemas.microsoft.com/office/powerpoint/2010/main" val="1954538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103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Preach The Word</vt:lpstr>
      <vt:lpstr>We Proclaim</vt:lpstr>
      <vt:lpstr>We Proclaim</vt:lpstr>
      <vt:lpstr>We Proclaim</vt:lpstr>
      <vt:lpstr>We Proclaim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Preach The Word</dc:title>
  <dc:creator>Dan Henderson</dc:creator>
  <cp:lastModifiedBy>Dan Henderson</cp:lastModifiedBy>
  <cp:revision>1</cp:revision>
  <dcterms:created xsi:type="dcterms:W3CDTF">2023-06-25T00:46:56Z</dcterms:created>
  <dcterms:modified xsi:type="dcterms:W3CDTF">2023-06-25T00:58:08Z</dcterms:modified>
</cp:coreProperties>
</file>