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3824"/>
            <a:ext cx="9144000" cy="3356139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Responding To Evil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5:38-42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Righteous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Exceeding Pharisees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Eye For Eye?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19:16-21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21:22-25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Leviticus 19:18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20:22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24:29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13:1-4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Righteous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Exceeding Pharisees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Eye For Eye?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Do Not Resist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2:20-23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7:59-60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10:32-34</a:t>
            </a:r>
          </a:p>
        </p:txBody>
      </p:sp>
    </p:spTree>
    <p:extLst>
      <p:ext uri="{BB962C8B-B14F-4D97-AF65-F5344CB8AC3E}">
        <p14:creationId xmlns:p14="http://schemas.microsoft.com/office/powerpoint/2010/main" val="3443098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Righteous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Exceeding Pharisees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Eye For Eye?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Do Not Resist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Do Good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8232" y="1825625"/>
            <a:ext cx="5525568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6:1-8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3:1-2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2:3-4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2:24-25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4:6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45:4-15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1Samuel 24:8-15; 2Kings 6:8-23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12:17-21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23:16-21; 25:11</a:t>
            </a:r>
          </a:p>
        </p:txBody>
      </p:sp>
    </p:spTree>
    <p:extLst>
      <p:ext uri="{BB962C8B-B14F-4D97-AF65-F5344CB8AC3E}">
        <p14:creationId xmlns:p14="http://schemas.microsoft.com/office/powerpoint/2010/main" val="2626091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Righteous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Exceeding Pharisees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Eye For Eye?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Do Not Resist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Do Good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Not Easy To Exceed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8232" y="1825625"/>
            <a:ext cx="5525568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5:15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1:3-4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5:45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6:35-36</a:t>
            </a:r>
          </a:p>
        </p:txBody>
      </p:sp>
    </p:spTree>
    <p:extLst>
      <p:ext uri="{BB962C8B-B14F-4D97-AF65-F5344CB8AC3E}">
        <p14:creationId xmlns:p14="http://schemas.microsoft.com/office/powerpoint/2010/main" val="3341585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107</Words>
  <Application>Microsoft Office PowerPoint</Application>
  <PresentationFormat>Widescreen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Responding To Evil</vt:lpstr>
      <vt:lpstr>Righteous Response</vt:lpstr>
      <vt:lpstr>Righteous Response</vt:lpstr>
      <vt:lpstr>Righteous Response</vt:lpstr>
      <vt:lpstr>Righteous Response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Responding To Evil</dc:title>
  <dc:creator>Dan Henderson</dc:creator>
  <cp:lastModifiedBy>Dan Henderson</cp:lastModifiedBy>
  <cp:revision>1</cp:revision>
  <dcterms:created xsi:type="dcterms:W3CDTF">2023-06-11T00:36:26Z</dcterms:created>
  <dcterms:modified xsi:type="dcterms:W3CDTF">2023-06-11T00:44:28Z</dcterms:modified>
</cp:coreProperties>
</file>