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56" d="100"/>
          <a:sy n="56" d="100"/>
        </p:scale>
        <p:origin x="36" y="10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241364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22969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49119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424903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A2B14-DE4A-419E-BB03-91A6FB09514B}" type="datetimeFigureOut">
              <a:rPr lang="en-US" smtClean="0"/>
              <a:t>6/3/2023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750053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8A2B14-DE4A-419E-BB03-91A6FB09514B}" type="datetimeFigureOut">
              <a:rPr lang="en-US" smtClean="0"/>
              <a:t>6/3/2023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341691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8A2B14-DE4A-419E-BB03-91A6FB09514B}" type="datetimeFigureOut">
              <a:rPr lang="en-US" smtClean="0"/>
              <a:t>6/3/2023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875792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8A2B14-DE4A-419E-BB03-91A6FB09514B}" type="datetimeFigureOut">
              <a:rPr lang="en-US" smtClean="0"/>
              <a:t>6/3/2023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8346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A2B14-DE4A-419E-BB03-91A6FB09514B}" type="datetimeFigureOut">
              <a:rPr lang="en-US" smtClean="0"/>
              <a:t>6/3/2023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21900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A2B14-DE4A-419E-BB03-91A6FB09514B}" type="datetimeFigureOut">
              <a:rPr lang="en-US" smtClean="0"/>
              <a:t>6/3/2023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3965209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A2B14-DE4A-419E-BB03-91A6FB09514B}" type="datetimeFigureOut">
              <a:rPr lang="en-US" smtClean="0"/>
              <a:t>6/3/2023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46975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A2B14-DE4A-419E-BB03-91A6FB09514B}" type="datetimeFigureOut">
              <a:rPr lang="en-US" smtClean="0"/>
              <a:t>6/3/2023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D242F-7301-4413-AC49-85EFF225C296}" type="slidenum">
              <a:rPr lang="en-US" smtClean="0"/>
              <a:t>‹#›</a:t>
            </a:fld>
            <a:endParaRPr lang="en-US"/>
          </a:p>
        </p:txBody>
      </p:sp>
    </p:spTree>
    <p:extLst>
      <p:ext uri="{BB962C8B-B14F-4D97-AF65-F5344CB8AC3E}">
        <p14:creationId xmlns:p14="http://schemas.microsoft.com/office/powerpoint/2010/main" val="29986082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0702-3814-43A3-88CE-3E02DF6A84F5}"/>
              </a:ext>
            </a:extLst>
          </p:cNvPr>
          <p:cNvSpPr>
            <a:spLocks noGrp="1"/>
          </p:cNvSpPr>
          <p:nvPr>
            <p:ph type="ctrTitle"/>
          </p:nvPr>
        </p:nvSpPr>
        <p:spPr/>
        <p:txBody>
          <a:bodyPr anchor="ctr" anchorCtr="1">
            <a:normAutofit/>
          </a:bodyPr>
          <a:lstStyle/>
          <a:p>
            <a:r>
              <a:rPr lang="en-US" sz="9600" dirty="0"/>
              <a:t>Worship</a:t>
            </a:r>
          </a:p>
        </p:txBody>
      </p:sp>
      <p:sp>
        <p:nvSpPr>
          <p:cNvPr id="3" name="Subtitle 2">
            <a:extLst>
              <a:ext uri="{FF2B5EF4-FFF2-40B4-BE49-F238E27FC236}">
                <a16:creationId xmlns:a16="http://schemas.microsoft.com/office/drawing/2014/main" id="{51AFCC95-1D7A-4F80-A80F-89B3C6B8E7BB}"/>
              </a:ext>
            </a:extLst>
          </p:cNvPr>
          <p:cNvSpPr>
            <a:spLocks noGrp="1"/>
          </p:cNvSpPr>
          <p:nvPr>
            <p:ph type="subTitle" idx="1"/>
          </p:nvPr>
        </p:nvSpPr>
        <p:spPr>
          <a:xfrm>
            <a:off x="1524000" y="3509963"/>
            <a:ext cx="9144000" cy="1655762"/>
          </a:xfrm>
        </p:spPr>
        <p:txBody>
          <a:bodyPr anchor="ctr" anchorCtr="1">
            <a:normAutofit/>
          </a:bodyPr>
          <a:lstStyle/>
          <a:p>
            <a:r>
              <a:rPr lang="en-US" sz="6000" dirty="0">
                <a:solidFill>
                  <a:schemeClr val="accent2"/>
                </a:solidFill>
              </a:rPr>
              <a:t>Psalm 66:1-4</a:t>
            </a:r>
          </a:p>
        </p:txBody>
      </p:sp>
    </p:spTree>
    <p:extLst>
      <p:ext uri="{BB962C8B-B14F-4D97-AF65-F5344CB8AC3E}">
        <p14:creationId xmlns:p14="http://schemas.microsoft.com/office/powerpoint/2010/main" val="1890398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Worship Matters</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2400"/>
              </a:spcBef>
              <a:buNone/>
            </a:pPr>
            <a:endParaRPr lang="en-US" sz="4000" dirty="0"/>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Malachi 1:6-14</a:t>
            </a:r>
          </a:p>
          <a:p>
            <a:pPr marL="0" indent="0" algn="r">
              <a:lnSpc>
                <a:spcPct val="100000"/>
              </a:lnSpc>
              <a:spcBef>
                <a:spcPts val="0"/>
              </a:spcBef>
              <a:buNone/>
            </a:pPr>
            <a:r>
              <a:rPr lang="en-US" sz="3200" dirty="0">
                <a:solidFill>
                  <a:schemeClr val="accent4"/>
                </a:solidFill>
              </a:rPr>
              <a:t>Psalm 29:1-3</a:t>
            </a:r>
          </a:p>
          <a:p>
            <a:pPr marL="0" indent="0" algn="r">
              <a:lnSpc>
                <a:spcPct val="100000"/>
              </a:lnSpc>
              <a:spcBef>
                <a:spcPts val="0"/>
              </a:spcBef>
              <a:buNone/>
            </a:pPr>
            <a:r>
              <a:rPr lang="en-US" sz="3200" dirty="0">
                <a:solidFill>
                  <a:schemeClr val="accent4"/>
                </a:solidFill>
              </a:rPr>
              <a:t>James 4:8</a:t>
            </a:r>
          </a:p>
          <a:p>
            <a:pPr marL="0" indent="0" algn="r">
              <a:lnSpc>
                <a:spcPct val="100000"/>
              </a:lnSpc>
              <a:spcBef>
                <a:spcPts val="0"/>
              </a:spcBef>
              <a:buNone/>
            </a:pPr>
            <a:r>
              <a:rPr lang="en-US" sz="3200" dirty="0">
                <a:solidFill>
                  <a:schemeClr val="accent4"/>
                </a:solidFill>
              </a:rPr>
              <a:t>1Corinthians 14:26</a:t>
            </a:r>
          </a:p>
        </p:txBody>
      </p:sp>
    </p:spTree>
    <p:extLst>
      <p:ext uri="{BB962C8B-B14F-4D97-AF65-F5344CB8AC3E}">
        <p14:creationId xmlns:p14="http://schemas.microsoft.com/office/powerpoint/2010/main" val="100007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Worship Matters</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4200"/>
              </a:spcBef>
              <a:buNone/>
            </a:pPr>
            <a:r>
              <a:rPr lang="en-US" sz="4400" dirty="0"/>
              <a:t>Defined</a:t>
            </a:r>
            <a:endParaRPr lang="en-US" sz="4000" dirty="0"/>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Deuteronomy 11:16</a:t>
            </a:r>
          </a:p>
          <a:p>
            <a:pPr marL="0" indent="0" algn="r">
              <a:lnSpc>
                <a:spcPct val="100000"/>
              </a:lnSpc>
              <a:spcBef>
                <a:spcPts val="0"/>
              </a:spcBef>
              <a:buNone/>
            </a:pPr>
            <a:r>
              <a:rPr lang="en-US" sz="3200" dirty="0">
                <a:solidFill>
                  <a:schemeClr val="accent4"/>
                </a:solidFill>
              </a:rPr>
              <a:t>Matthew 4:10</a:t>
            </a:r>
          </a:p>
          <a:p>
            <a:pPr marL="0" indent="0" algn="r">
              <a:lnSpc>
                <a:spcPct val="100000"/>
              </a:lnSpc>
              <a:spcBef>
                <a:spcPts val="0"/>
              </a:spcBef>
              <a:buNone/>
            </a:pPr>
            <a:r>
              <a:rPr lang="en-US" sz="3200" dirty="0">
                <a:solidFill>
                  <a:schemeClr val="accent4"/>
                </a:solidFill>
              </a:rPr>
              <a:t>Genesis 22:5</a:t>
            </a:r>
          </a:p>
          <a:p>
            <a:pPr marL="0" indent="0" algn="r">
              <a:lnSpc>
                <a:spcPct val="100000"/>
              </a:lnSpc>
              <a:spcBef>
                <a:spcPts val="0"/>
              </a:spcBef>
              <a:buNone/>
            </a:pPr>
            <a:r>
              <a:rPr lang="en-US" sz="3200" dirty="0">
                <a:solidFill>
                  <a:schemeClr val="accent4"/>
                </a:solidFill>
              </a:rPr>
              <a:t>Acts 8:27</a:t>
            </a:r>
          </a:p>
          <a:p>
            <a:pPr marL="0" indent="0" algn="r">
              <a:lnSpc>
                <a:spcPct val="100000"/>
              </a:lnSpc>
              <a:spcBef>
                <a:spcPts val="0"/>
              </a:spcBef>
              <a:buNone/>
            </a:pPr>
            <a:r>
              <a:rPr lang="en-US" sz="3200" dirty="0">
                <a:solidFill>
                  <a:schemeClr val="accent4"/>
                </a:solidFill>
              </a:rPr>
              <a:t>Leviticus 10:1-3</a:t>
            </a:r>
          </a:p>
          <a:p>
            <a:pPr marL="0" indent="0" algn="r">
              <a:lnSpc>
                <a:spcPct val="100000"/>
              </a:lnSpc>
              <a:spcBef>
                <a:spcPts val="0"/>
              </a:spcBef>
              <a:buNone/>
            </a:pPr>
            <a:r>
              <a:rPr lang="en-US" sz="3200" dirty="0">
                <a:solidFill>
                  <a:schemeClr val="accent4"/>
                </a:solidFill>
              </a:rPr>
              <a:t>John 4:24</a:t>
            </a:r>
          </a:p>
          <a:p>
            <a:pPr marL="0" indent="0" algn="r">
              <a:lnSpc>
                <a:spcPct val="100000"/>
              </a:lnSpc>
              <a:spcBef>
                <a:spcPts val="0"/>
              </a:spcBef>
              <a:buNone/>
            </a:pPr>
            <a:r>
              <a:rPr lang="en-US" sz="3200" dirty="0">
                <a:solidFill>
                  <a:schemeClr val="accent4"/>
                </a:solidFill>
              </a:rPr>
              <a:t>Hebrews 11:4</a:t>
            </a:r>
          </a:p>
        </p:txBody>
      </p:sp>
    </p:spTree>
    <p:extLst>
      <p:ext uri="{BB962C8B-B14F-4D97-AF65-F5344CB8AC3E}">
        <p14:creationId xmlns:p14="http://schemas.microsoft.com/office/powerpoint/2010/main" val="353649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Worship Matters</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4200"/>
              </a:spcBef>
              <a:buNone/>
            </a:pPr>
            <a:r>
              <a:rPr lang="en-US" sz="4400" dirty="0"/>
              <a:t>Defined</a:t>
            </a:r>
          </a:p>
          <a:p>
            <a:pPr marL="0" indent="0">
              <a:lnSpc>
                <a:spcPct val="100000"/>
              </a:lnSpc>
              <a:spcBef>
                <a:spcPts val="4200"/>
              </a:spcBef>
              <a:buNone/>
            </a:pPr>
            <a:r>
              <a:rPr lang="en-US" sz="4400" dirty="0"/>
              <a:t>Motive</a:t>
            </a:r>
            <a:endParaRPr lang="en-US" sz="4000" dirty="0"/>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Psalm 95:2-3</a:t>
            </a:r>
          </a:p>
          <a:p>
            <a:pPr marL="0" indent="0" algn="r">
              <a:lnSpc>
                <a:spcPct val="100000"/>
              </a:lnSpc>
              <a:spcBef>
                <a:spcPts val="0"/>
              </a:spcBef>
              <a:buNone/>
            </a:pPr>
            <a:r>
              <a:rPr lang="en-US" sz="3200" dirty="0">
                <a:solidFill>
                  <a:schemeClr val="accent4"/>
                </a:solidFill>
              </a:rPr>
              <a:t>Hebrews 13:15</a:t>
            </a:r>
          </a:p>
          <a:p>
            <a:pPr marL="0" indent="0" algn="r">
              <a:lnSpc>
                <a:spcPct val="100000"/>
              </a:lnSpc>
              <a:spcBef>
                <a:spcPts val="0"/>
              </a:spcBef>
              <a:buNone/>
            </a:pPr>
            <a:r>
              <a:rPr lang="en-US" sz="3200" dirty="0">
                <a:solidFill>
                  <a:schemeClr val="accent4"/>
                </a:solidFill>
              </a:rPr>
              <a:t>Psalm 89:7</a:t>
            </a:r>
          </a:p>
          <a:p>
            <a:pPr marL="0" indent="0" algn="r">
              <a:lnSpc>
                <a:spcPct val="100000"/>
              </a:lnSpc>
              <a:spcBef>
                <a:spcPts val="0"/>
              </a:spcBef>
              <a:buNone/>
            </a:pPr>
            <a:r>
              <a:rPr lang="en-US" sz="3200" dirty="0">
                <a:solidFill>
                  <a:schemeClr val="accent4"/>
                </a:solidFill>
              </a:rPr>
              <a:t>Revelation 15:4</a:t>
            </a:r>
          </a:p>
          <a:p>
            <a:pPr marL="0" indent="0" algn="r">
              <a:lnSpc>
                <a:spcPct val="100000"/>
              </a:lnSpc>
              <a:spcBef>
                <a:spcPts val="0"/>
              </a:spcBef>
              <a:buNone/>
            </a:pPr>
            <a:r>
              <a:rPr lang="en-US" sz="3200" dirty="0">
                <a:solidFill>
                  <a:schemeClr val="accent4"/>
                </a:solidFill>
              </a:rPr>
              <a:t>Matthew 18:20</a:t>
            </a:r>
          </a:p>
          <a:p>
            <a:pPr marL="0" indent="0" algn="r">
              <a:lnSpc>
                <a:spcPct val="100000"/>
              </a:lnSpc>
              <a:spcBef>
                <a:spcPts val="0"/>
              </a:spcBef>
              <a:buNone/>
            </a:pPr>
            <a:r>
              <a:rPr lang="en-US" sz="3200" dirty="0">
                <a:solidFill>
                  <a:schemeClr val="accent4"/>
                </a:solidFill>
              </a:rPr>
              <a:t>Matthew 26:28-29</a:t>
            </a:r>
          </a:p>
          <a:p>
            <a:pPr marL="0" indent="0" algn="r">
              <a:lnSpc>
                <a:spcPct val="100000"/>
              </a:lnSpc>
              <a:spcBef>
                <a:spcPts val="0"/>
              </a:spcBef>
              <a:buNone/>
            </a:pPr>
            <a:r>
              <a:rPr lang="en-US" sz="3200" dirty="0">
                <a:solidFill>
                  <a:schemeClr val="accent4"/>
                </a:solidFill>
              </a:rPr>
              <a:t>Revelation 4:11</a:t>
            </a:r>
          </a:p>
          <a:p>
            <a:pPr marL="0" indent="0" algn="r">
              <a:lnSpc>
                <a:spcPct val="100000"/>
              </a:lnSpc>
              <a:spcBef>
                <a:spcPts val="0"/>
              </a:spcBef>
              <a:buNone/>
            </a:pPr>
            <a:r>
              <a:rPr lang="en-US" sz="3200" dirty="0">
                <a:solidFill>
                  <a:schemeClr val="accent4"/>
                </a:solidFill>
              </a:rPr>
              <a:t>John 14:15</a:t>
            </a:r>
          </a:p>
          <a:p>
            <a:pPr marL="0" indent="0" algn="r">
              <a:lnSpc>
                <a:spcPct val="100000"/>
              </a:lnSpc>
              <a:spcBef>
                <a:spcPts val="0"/>
              </a:spcBef>
              <a:buNone/>
            </a:pPr>
            <a:r>
              <a:rPr lang="en-US" sz="3200" dirty="0">
                <a:solidFill>
                  <a:schemeClr val="accent4"/>
                </a:solidFill>
              </a:rPr>
              <a:t>1John 4:19</a:t>
            </a:r>
          </a:p>
        </p:txBody>
      </p:sp>
    </p:spTree>
    <p:extLst>
      <p:ext uri="{BB962C8B-B14F-4D97-AF65-F5344CB8AC3E}">
        <p14:creationId xmlns:p14="http://schemas.microsoft.com/office/powerpoint/2010/main" val="75875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Worship Matters</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4200"/>
              </a:spcBef>
              <a:buNone/>
            </a:pPr>
            <a:r>
              <a:rPr lang="en-US" sz="4400" dirty="0"/>
              <a:t>Defined</a:t>
            </a:r>
          </a:p>
          <a:p>
            <a:pPr marL="0" indent="0">
              <a:lnSpc>
                <a:spcPct val="100000"/>
              </a:lnSpc>
              <a:spcBef>
                <a:spcPts val="4200"/>
              </a:spcBef>
              <a:buNone/>
            </a:pPr>
            <a:r>
              <a:rPr lang="en-US" sz="4400" dirty="0"/>
              <a:t>Motive</a:t>
            </a:r>
          </a:p>
          <a:p>
            <a:pPr marL="0" indent="0">
              <a:lnSpc>
                <a:spcPct val="100000"/>
              </a:lnSpc>
              <a:spcBef>
                <a:spcPts val="4200"/>
              </a:spcBef>
              <a:buNone/>
            </a:pPr>
            <a:r>
              <a:rPr lang="en-US" sz="4400" dirty="0"/>
              <a:t>Manner</a:t>
            </a:r>
            <a:endParaRPr lang="en-US" sz="4000" dirty="0"/>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1Corinthians 5:8</a:t>
            </a:r>
          </a:p>
          <a:p>
            <a:pPr marL="0" indent="0" algn="r">
              <a:lnSpc>
                <a:spcPct val="100000"/>
              </a:lnSpc>
              <a:spcBef>
                <a:spcPts val="0"/>
              </a:spcBef>
              <a:buNone/>
            </a:pPr>
            <a:r>
              <a:rPr lang="en-US" sz="3200" dirty="0">
                <a:solidFill>
                  <a:schemeClr val="accent4"/>
                </a:solidFill>
              </a:rPr>
              <a:t>Acts 2:42</a:t>
            </a:r>
          </a:p>
          <a:p>
            <a:pPr marL="0" indent="0" algn="r">
              <a:lnSpc>
                <a:spcPct val="100000"/>
              </a:lnSpc>
              <a:spcBef>
                <a:spcPts val="0"/>
              </a:spcBef>
              <a:buNone/>
            </a:pPr>
            <a:r>
              <a:rPr lang="en-US" sz="3200" dirty="0">
                <a:solidFill>
                  <a:schemeClr val="accent4"/>
                </a:solidFill>
              </a:rPr>
              <a:t>John 4:23-24</a:t>
            </a:r>
          </a:p>
          <a:p>
            <a:pPr marL="0" indent="0" algn="r">
              <a:lnSpc>
                <a:spcPct val="100000"/>
              </a:lnSpc>
              <a:spcBef>
                <a:spcPts val="0"/>
              </a:spcBef>
              <a:buNone/>
            </a:pPr>
            <a:r>
              <a:rPr lang="en-US" sz="3200" dirty="0">
                <a:solidFill>
                  <a:schemeClr val="accent4"/>
                </a:solidFill>
              </a:rPr>
              <a:t>Matthew 4:10</a:t>
            </a:r>
          </a:p>
          <a:p>
            <a:pPr marL="0" indent="0" algn="r">
              <a:lnSpc>
                <a:spcPct val="100000"/>
              </a:lnSpc>
              <a:spcBef>
                <a:spcPts val="0"/>
              </a:spcBef>
              <a:buNone/>
            </a:pPr>
            <a:r>
              <a:rPr lang="en-US" sz="3200" dirty="0">
                <a:solidFill>
                  <a:schemeClr val="accent4"/>
                </a:solidFill>
              </a:rPr>
              <a:t>John 4:24</a:t>
            </a:r>
          </a:p>
          <a:p>
            <a:pPr marL="0" indent="0" algn="r">
              <a:lnSpc>
                <a:spcPct val="100000"/>
              </a:lnSpc>
              <a:spcBef>
                <a:spcPts val="0"/>
              </a:spcBef>
              <a:buNone/>
            </a:pPr>
            <a:r>
              <a:rPr lang="en-US" sz="3200" dirty="0">
                <a:solidFill>
                  <a:schemeClr val="accent4"/>
                </a:solidFill>
              </a:rPr>
              <a:t>Psalm 122:1</a:t>
            </a:r>
          </a:p>
          <a:p>
            <a:pPr marL="0" indent="0" algn="r">
              <a:lnSpc>
                <a:spcPct val="100000"/>
              </a:lnSpc>
              <a:spcBef>
                <a:spcPts val="0"/>
              </a:spcBef>
              <a:buNone/>
            </a:pPr>
            <a:r>
              <a:rPr lang="en-US" sz="3200" dirty="0">
                <a:solidFill>
                  <a:schemeClr val="accent4"/>
                </a:solidFill>
              </a:rPr>
              <a:t>Colossians 3:17</a:t>
            </a:r>
          </a:p>
          <a:p>
            <a:pPr marL="0" indent="0" algn="r">
              <a:lnSpc>
                <a:spcPct val="100000"/>
              </a:lnSpc>
              <a:spcBef>
                <a:spcPts val="0"/>
              </a:spcBef>
              <a:buNone/>
            </a:pPr>
            <a:r>
              <a:rPr lang="en-US" sz="3200" dirty="0">
                <a:solidFill>
                  <a:schemeClr val="accent4"/>
                </a:solidFill>
              </a:rPr>
              <a:t>1Peter 4:11</a:t>
            </a:r>
          </a:p>
        </p:txBody>
      </p:sp>
    </p:spTree>
    <p:extLst>
      <p:ext uri="{BB962C8B-B14F-4D97-AF65-F5344CB8AC3E}">
        <p14:creationId xmlns:p14="http://schemas.microsoft.com/office/powerpoint/2010/main" val="207209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Worship Matters</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4200"/>
              </a:spcBef>
              <a:buNone/>
            </a:pPr>
            <a:r>
              <a:rPr lang="en-US" sz="4400" dirty="0"/>
              <a:t>Defined</a:t>
            </a:r>
          </a:p>
          <a:p>
            <a:pPr marL="0" indent="0">
              <a:lnSpc>
                <a:spcPct val="100000"/>
              </a:lnSpc>
              <a:spcBef>
                <a:spcPts val="4200"/>
              </a:spcBef>
              <a:buNone/>
            </a:pPr>
            <a:r>
              <a:rPr lang="en-US" sz="4400" dirty="0"/>
              <a:t>Motive</a:t>
            </a:r>
          </a:p>
          <a:p>
            <a:pPr marL="0" indent="0">
              <a:lnSpc>
                <a:spcPct val="100000"/>
              </a:lnSpc>
              <a:spcBef>
                <a:spcPts val="4200"/>
              </a:spcBef>
              <a:buNone/>
            </a:pPr>
            <a:r>
              <a:rPr lang="en-US" sz="4400" dirty="0"/>
              <a:t>Manner</a:t>
            </a:r>
          </a:p>
          <a:p>
            <a:pPr marL="0" indent="0">
              <a:lnSpc>
                <a:spcPct val="100000"/>
              </a:lnSpc>
              <a:spcBef>
                <a:spcPts val="4200"/>
              </a:spcBef>
              <a:buNone/>
            </a:pPr>
            <a:r>
              <a:rPr lang="en-US" sz="4400" dirty="0"/>
              <a:t>True Worship</a:t>
            </a:r>
            <a:endParaRPr lang="en-US" sz="4000" dirty="0"/>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4811282" y="1825625"/>
            <a:ext cx="6542518" cy="4164977"/>
          </a:xfrm>
        </p:spPr>
        <p:txBody>
          <a:bodyPr anchor="b">
            <a:normAutofit/>
          </a:bodyPr>
          <a:lstStyle/>
          <a:p>
            <a:pPr marL="0" indent="0" algn="just">
              <a:lnSpc>
                <a:spcPct val="100000"/>
              </a:lnSpc>
              <a:spcBef>
                <a:spcPts val="0"/>
              </a:spcBef>
              <a:buNone/>
            </a:pPr>
            <a:r>
              <a:rPr lang="en-US" sz="3600" dirty="0">
                <a:solidFill>
                  <a:schemeClr val="accent4"/>
                </a:solidFill>
              </a:rPr>
              <a:t>But the hour is coming, and is now here, when the true worshipers will worship the Father in spirit and truth, for the Father is seeking such people to worship him.</a:t>
            </a:r>
          </a:p>
          <a:p>
            <a:pPr marL="0" indent="0" algn="r">
              <a:lnSpc>
                <a:spcPct val="100000"/>
              </a:lnSpc>
              <a:spcBef>
                <a:spcPts val="0"/>
              </a:spcBef>
              <a:buNone/>
            </a:pPr>
            <a:r>
              <a:rPr lang="en-US" sz="3200" dirty="0">
                <a:solidFill>
                  <a:schemeClr val="accent4"/>
                </a:solidFill>
              </a:rPr>
              <a:t>John 4:23</a:t>
            </a:r>
          </a:p>
        </p:txBody>
      </p:sp>
    </p:spTree>
    <p:extLst>
      <p:ext uri="{BB962C8B-B14F-4D97-AF65-F5344CB8AC3E}">
        <p14:creationId xmlns:p14="http://schemas.microsoft.com/office/powerpoint/2010/main" val="36587966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B40AC6A-26FB-4FEC-AAAB-ABE7D3FB609F}" vid="{2447D1F2-9046-4EAF-8899-FF9CF2EAEE26}"/>
    </a:ext>
  </a:extLst>
</a:theme>
</file>

<file path=docProps/app.xml><?xml version="1.0" encoding="utf-8"?>
<Properties xmlns="http://schemas.openxmlformats.org/officeDocument/2006/extended-properties" xmlns:vt="http://schemas.openxmlformats.org/officeDocument/2006/docPropsVTypes">
  <Template>00Sermon</Template>
  <TotalTime>8</TotalTime>
  <Words>117</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Worship</vt:lpstr>
      <vt:lpstr>Worship Matters</vt:lpstr>
      <vt:lpstr>Worship Matters</vt:lpstr>
      <vt:lpstr>Worship Matters</vt:lpstr>
      <vt:lpstr>Worship Matters</vt:lpstr>
      <vt:lpstr>Worship Matters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Worship</dc:title>
  <dc:creator>Dan Henderson</dc:creator>
  <cp:lastModifiedBy>Dan Henderson</cp:lastModifiedBy>
  <cp:revision>1</cp:revision>
  <dcterms:created xsi:type="dcterms:W3CDTF">2023-06-04T01:02:25Z</dcterms:created>
  <dcterms:modified xsi:type="dcterms:W3CDTF">2023-06-04T01:11:23Z</dcterms:modified>
</cp:coreProperties>
</file>