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94660"/>
  </p:normalViewPr>
  <p:slideViewPr>
    <p:cSldViewPr snapToGrid="0">
      <p:cViewPr varScale="1">
        <p:scale>
          <a:sx n="56" d="100"/>
          <a:sy n="56" d="100"/>
        </p:scale>
        <p:origin x="36" y="10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2370"/>
            <a:ext cx="9144000" cy="3347593"/>
          </a:xfrm>
        </p:spPr>
        <p:txBody>
          <a:bodyPr anchor="ctr" anchorCtr="1">
            <a:normAutofit/>
          </a:bodyPr>
          <a:lstStyle/>
          <a:p>
            <a:r>
              <a:rPr lang="en-US" sz="9600" dirty="0"/>
              <a:t>Act Like The Father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Matthew 5:43-48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Gospel Of The Kingdom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No Vengeance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Exodus 23:4–5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Proverbs 25:21–22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Gospel Of The Kingdom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No Vengeance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Enemies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 Matthew 10:34–36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Galatians 4:16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6:1–8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2Thessalonians 3:14–15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14:14–19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3:8–9</a:t>
            </a:r>
          </a:p>
        </p:txBody>
      </p:sp>
    </p:spTree>
    <p:extLst>
      <p:ext uri="{BB962C8B-B14F-4D97-AF65-F5344CB8AC3E}">
        <p14:creationId xmlns:p14="http://schemas.microsoft.com/office/powerpoint/2010/main" val="2861462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Gospel Of The Kingdom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No Vengeance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Enemies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Love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 1Corinthians 13:4–8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12:14,17–21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Ecclesiastes 10:20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Proverbs 24:17</a:t>
            </a:r>
          </a:p>
        </p:txBody>
      </p:sp>
    </p:spTree>
    <p:extLst>
      <p:ext uri="{BB962C8B-B14F-4D97-AF65-F5344CB8AC3E}">
        <p14:creationId xmlns:p14="http://schemas.microsoft.com/office/powerpoint/2010/main" val="292509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Gospel Of The Kingdom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No Vengeance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Enemies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Love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Kingdom Gospel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 Luke 6:27–28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6:35–36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2Samuel 1:17–27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143:11–12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5:8–10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4:10–11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4:31–5:2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1:18</a:t>
            </a:r>
          </a:p>
        </p:txBody>
      </p:sp>
    </p:spTree>
    <p:extLst>
      <p:ext uri="{BB962C8B-B14F-4D97-AF65-F5344CB8AC3E}">
        <p14:creationId xmlns:p14="http://schemas.microsoft.com/office/powerpoint/2010/main" val="4124005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Gospel Of The Kingdom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No Vengeance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Enemies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Love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Kingdom Gospel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Sons Of God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 Romans 5:10  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7:28</a:t>
            </a:r>
          </a:p>
        </p:txBody>
      </p:sp>
    </p:spTree>
    <p:extLst>
      <p:ext uri="{BB962C8B-B14F-4D97-AF65-F5344CB8AC3E}">
        <p14:creationId xmlns:p14="http://schemas.microsoft.com/office/powerpoint/2010/main" val="977881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B40AC6A-26FB-4FEC-AAAB-ABE7D3FB609F}" vid="{2447D1F2-9046-4EAF-8899-FF9CF2EAEE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5</TotalTime>
  <Words>98</Words>
  <Application>Microsoft Office PowerPoint</Application>
  <PresentationFormat>Widescreen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Act Like The Father</vt:lpstr>
      <vt:lpstr>Gospel Of The Kingdom</vt:lpstr>
      <vt:lpstr>Gospel Of The Kingdom</vt:lpstr>
      <vt:lpstr>Gospel Of The Kingdom</vt:lpstr>
      <vt:lpstr>Gospel Of The Kingdom</vt:lpstr>
      <vt:lpstr>Gospel Of The Kingdom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 Like The Father</dc:title>
  <dc:creator>Dan Henderson</dc:creator>
  <cp:lastModifiedBy>Dan Henderson</cp:lastModifiedBy>
  <cp:revision>2</cp:revision>
  <dcterms:created xsi:type="dcterms:W3CDTF">2023-07-16T00:36:35Z</dcterms:created>
  <dcterms:modified xsi:type="dcterms:W3CDTF">2023-07-16T13:11:36Z</dcterms:modified>
</cp:coreProperties>
</file>