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God’s Agin 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51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Against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Acknowledge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38:18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59:2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Against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Acknowledge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Attitudes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6:1</a:t>
            </a:r>
          </a:p>
        </p:txBody>
      </p:sp>
    </p:spTree>
    <p:extLst>
      <p:ext uri="{BB962C8B-B14F-4D97-AF65-F5344CB8AC3E}">
        <p14:creationId xmlns:p14="http://schemas.microsoft.com/office/powerpoint/2010/main" val="196761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Against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Acknowledge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Attitudes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Nature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4:1-11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3:17</a:t>
            </a:r>
          </a:p>
        </p:txBody>
      </p:sp>
    </p:spTree>
    <p:extLst>
      <p:ext uri="{BB962C8B-B14F-4D97-AF65-F5344CB8AC3E}">
        <p14:creationId xmlns:p14="http://schemas.microsoft.com/office/powerpoint/2010/main" val="176205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Against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Acknowledge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Attitudes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Nature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Results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59:1-2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11:25; 12:1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51:9-10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1:9; 2:1-2</a:t>
            </a:r>
          </a:p>
        </p:txBody>
      </p:sp>
    </p:spTree>
    <p:extLst>
      <p:ext uri="{BB962C8B-B14F-4D97-AF65-F5344CB8AC3E}">
        <p14:creationId xmlns:p14="http://schemas.microsoft.com/office/powerpoint/2010/main" val="2234474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93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God’s Agin It</vt:lpstr>
      <vt:lpstr>God Is Against Sin</vt:lpstr>
      <vt:lpstr>God Is Against Sin</vt:lpstr>
      <vt:lpstr>God Is Against Sin</vt:lpstr>
      <vt:lpstr>God Is Against Sin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Agin It</dc:title>
  <dc:creator>Dan Henderson</dc:creator>
  <cp:lastModifiedBy>Dan Henderson</cp:lastModifiedBy>
  <cp:revision>2</cp:revision>
  <dcterms:created xsi:type="dcterms:W3CDTF">2023-07-23T00:15:35Z</dcterms:created>
  <dcterms:modified xsi:type="dcterms:W3CDTF">2023-07-23T13:03:58Z</dcterms:modified>
</cp:coreProperties>
</file>