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828"/>
            <a:ext cx="9144000" cy="326213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Pledge Allegiance To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Colossians 1:9-20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Allegiance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17564"/>
            <a:ext cx="5181600" cy="377531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Love The Kingdom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5:25–27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2:9-10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2:44-45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15:24-26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Allegiance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17563"/>
            <a:ext cx="5181600" cy="37753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Love The Kingdom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Honor The 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3:19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19:7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6:17-7:1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16:24; Romans 12:1; 2Corinthians 8:3-5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3:8-11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15:8  </a:t>
            </a:r>
          </a:p>
        </p:txBody>
      </p:sp>
    </p:spTree>
    <p:extLst>
      <p:ext uri="{BB962C8B-B14F-4D97-AF65-F5344CB8AC3E}">
        <p14:creationId xmlns:p14="http://schemas.microsoft.com/office/powerpoint/2010/main" val="199238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Allegiance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17563"/>
            <a:ext cx="5181600" cy="37753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Love The Kingdom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Honor The 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2:6; Zechariah 6:12-13; Acts 2:33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15:24-27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6:46; Acts 2:36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5:12-14</a:t>
            </a:r>
          </a:p>
        </p:txBody>
      </p:sp>
    </p:spTree>
    <p:extLst>
      <p:ext uri="{BB962C8B-B14F-4D97-AF65-F5344CB8AC3E}">
        <p14:creationId xmlns:p14="http://schemas.microsoft.com/office/powerpoint/2010/main" val="193163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Allegiance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17563"/>
            <a:ext cx="5181600" cy="37753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Love The Kingdom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Honor The King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Show Allegiance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21:13-15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 &amp; 6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8:5-6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</a:t>
            </a:r>
          </a:p>
        </p:txBody>
      </p:sp>
    </p:spTree>
    <p:extLst>
      <p:ext uri="{BB962C8B-B14F-4D97-AF65-F5344CB8AC3E}">
        <p14:creationId xmlns:p14="http://schemas.microsoft.com/office/powerpoint/2010/main" val="3155548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22</TotalTime>
  <Words>120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Pledge Allegiance To Christ</vt:lpstr>
      <vt:lpstr>Allegiance To Christ</vt:lpstr>
      <vt:lpstr>Allegiance To Christ</vt:lpstr>
      <vt:lpstr>Allegiance To Christ</vt:lpstr>
      <vt:lpstr>Allegiance To Christ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Pledge Allegiance To Christ</dc:title>
  <dc:creator>Dan Henderson</dc:creator>
  <cp:lastModifiedBy>Dan Henderson</cp:lastModifiedBy>
  <cp:revision>1</cp:revision>
  <dcterms:created xsi:type="dcterms:W3CDTF">2023-07-09T01:30:48Z</dcterms:created>
  <dcterms:modified xsi:type="dcterms:W3CDTF">2023-07-09T01:53:36Z</dcterms:modified>
</cp:coreProperties>
</file>