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56" d="100"/>
          <a:sy n="56" d="100"/>
        </p:scale>
        <p:origin x="36" y="10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6733"/>
            <a:ext cx="9144000" cy="3373230"/>
          </a:xfrm>
        </p:spPr>
        <p:txBody>
          <a:bodyPr anchor="ctr" anchorCtr="1">
            <a:normAutofit/>
          </a:bodyPr>
          <a:lstStyle/>
          <a:p>
            <a:r>
              <a:rPr lang="en-US" sz="9600"/>
              <a:t>Shepherd The </a:t>
            </a:r>
            <a:r>
              <a:rPr lang="en-US" sz="9600" dirty="0"/>
              <a:t>Flock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Ephesians 4:11-14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Elder, Bishop, Shepherd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Older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Oversight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Care &amp; Tend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Plurality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Every Church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Exodus 3:16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3:1-7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20:17,28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Titus 1:5-9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5:1-3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1:1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14:23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11:29-30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Elder, Bishop, Shepherd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Watching</a:t>
            </a: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13:17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11:30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5:17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20:28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13:5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2:21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5:6</a:t>
            </a:r>
          </a:p>
        </p:txBody>
      </p:sp>
    </p:spTree>
    <p:extLst>
      <p:ext uri="{BB962C8B-B14F-4D97-AF65-F5344CB8AC3E}">
        <p14:creationId xmlns:p14="http://schemas.microsoft.com/office/powerpoint/2010/main" val="1978900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Elder, Bishop, Shepherd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Watching</a:t>
            </a:r>
          </a:p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Example</a:t>
            </a: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5:3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10:4</a:t>
            </a:r>
          </a:p>
        </p:txBody>
      </p:sp>
    </p:spTree>
    <p:extLst>
      <p:ext uri="{BB962C8B-B14F-4D97-AF65-F5344CB8AC3E}">
        <p14:creationId xmlns:p14="http://schemas.microsoft.com/office/powerpoint/2010/main" val="3011592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Elder, Bishop, Shepherd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Watching</a:t>
            </a:r>
          </a:p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Example</a:t>
            </a:r>
          </a:p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Tending</a:t>
            </a: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20:28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5:2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4:4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3:2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2:2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Titus 1:9-11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2:15</a:t>
            </a:r>
          </a:p>
        </p:txBody>
      </p:sp>
    </p:spTree>
    <p:extLst>
      <p:ext uri="{BB962C8B-B14F-4D97-AF65-F5344CB8AC3E}">
        <p14:creationId xmlns:p14="http://schemas.microsoft.com/office/powerpoint/2010/main" val="2067344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Elder, Bishop, Shepherd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Watching</a:t>
            </a:r>
          </a:p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Example</a:t>
            </a:r>
          </a:p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Tending</a:t>
            </a:r>
          </a:p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Overseeing</a:t>
            </a: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5:2-3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Ezekiel 3:17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15:3-7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13:17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5:17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3:4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12:8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29:18</a:t>
            </a:r>
          </a:p>
        </p:txBody>
      </p:sp>
    </p:spTree>
    <p:extLst>
      <p:ext uri="{BB962C8B-B14F-4D97-AF65-F5344CB8AC3E}">
        <p14:creationId xmlns:p14="http://schemas.microsoft.com/office/powerpoint/2010/main" val="1141230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Elder, Bishop, Shepherd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127903"/>
            <a:ext cx="6989749" cy="436497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Congregation’s Responsibility</a:t>
            </a:r>
          </a:p>
          <a:p>
            <a:pPr marL="457200" lvl="1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000" dirty="0"/>
              <a:t>Know &amp; Esteem</a:t>
            </a:r>
          </a:p>
          <a:p>
            <a:pPr marL="457200" lvl="1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000" dirty="0"/>
              <a:t>Hold Accountable</a:t>
            </a:r>
          </a:p>
          <a:p>
            <a:pPr marL="457200" lvl="1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000" dirty="0"/>
              <a:t>Call Upon</a:t>
            </a:r>
            <a:endParaRPr lang="en-US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1Thessalonians 5:12-13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5:17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5:19-20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5:14</a:t>
            </a:r>
          </a:p>
        </p:txBody>
      </p:sp>
    </p:spTree>
    <p:extLst>
      <p:ext uri="{BB962C8B-B14F-4D97-AF65-F5344CB8AC3E}">
        <p14:creationId xmlns:p14="http://schemas.microsoft.com/office/powerpoint/2010/main" val="2624752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Elder, Bishop, Shepherd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794475"/>
            <a:ext cx="4468739" cy="369840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Part of God’s Plan</a:t>
            </a:r>
            <a:endParaRPr lang="en-US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301852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Ephesians 4:11-14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Acts 14:23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Titus 1:5</a:t>
            </a:r>
          </a:p>
        </p:txBody>
      </p:sp>
    </p:spTree>
    <p:extLst>
      <p:ext uri="{BB962C8B-B14F-4D97-AF65-F5344CB8AC3E}">
        <p14:creationId xmlns:p14="http://schemas.microsoft.com/office/powerpoint/2010/main" val="2827685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B40AC6A-26FB-4FEC-AAAB-ABE7D3FB609F}" vid="{2447D1F2-9046-4EAF-8899-FF9CF2EAEE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15</TotalTime>
  <Words>151</Words>
  <Application>Microsoft Office PowerPoint</Application>
  <PresentationFormat>Widescreen</PresentationFormat>
  <Paragraphs>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Shepherd The Flock </vt:lpstr>
      <vt:lpstr>Elder, Bishop, Shepherd</vt:lpstr>
      <vt:lpstr>Elder, Bishop, Shepherd</vt:lpstr>
      <vt:lpstr>Elder, Bishop, Shepherd</vt:lpstr>
      <vt:lpstr>Elder, Bishop, Shepherd</vt:lpstr>
      <vt:lpstr>Elder, Bishop, Shepherd</vt:lpstr>
      <vt:lpstr>Elder, Bishop, Shepherd</vt:lpstr>
      <vt:lpstr>Elder, Bishop, Shepherd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Shepherd The Flock </dc:title>
  <dc:creator>Dan Henderson</dc:creator>
  <cp:lastModifiedBy>Dan Henderson</cp:lastModifiedBy>
  <cp:revision>1</cp:revision>
  <dcterms:created xsi:type="dcterms:W3CDTF">2023-07-30T01:07:00Z</dcterms:created>
  <dcterms:modified xsi:type="dcterms:W3CDTF">2023-07-30T01:22:59Z</dcterms:modified>
</cp:coreProperties>
</file>