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6015"/>
            <a:ext cx="9144000" cy="313394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Some Assembly Required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>
                <a:solidFill>
                  <a:schemeClr val="accent2"/>
                </a:solidFill>
              </a:rPr>
              <a:t>Acts 11:19-26</a:t>
            </a:r>
            <a:endParaRPr lang="en-US" sz="6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 To Church!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Church – An assembled group of people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Universal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Local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 To Church!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828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Church – An assembled group of people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Collective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Family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Kingdom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Body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12:14-27</a:t>
            </a:r>
          </a:p>
        </p:txBody>
      </p:sp>
    </p:spTree>
    <p:extLst>
      <p:ext uri="{BB962C8B-B14F-4D97-AF65-F5344CB8AC3E}">
        <p14:creationId xmlns:p14="http://schemas.microsoft.com/office/powerpoint/2010/main" val="118197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 To Church!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828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Church – An assembled group of people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Collective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Requires Gathering Together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5144" y="1825625"/>
            <a:ext cx="544865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10:23-25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11:17,18,20,33,34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14:23,26</a:t>
            </a:r>
          </a:p>
        </p:txBody>
      </p:sp>
    </p:spTree>
    <p:extLst>
      <p:ext uri="{BB962C8B-B14F-4D97-AF65-F5344CB8AC3E}">
        <p14:creationId xmlns:p14="http://schemas.microsoft.com/office/powerpoint/2010/main" val="25490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 To Church!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828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Church – An assembled group of people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Collective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Requires Gathering Together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Assembly Required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5144" y="1825625"/>
            <a:ext cx="544865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10:16-17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11:18</a:t>
            </a:r>
          </a:p>
        </p:txBody>
      </p:sp>
    </p:spTree>
    <p:extLst>
      <p:ext uri="{BB962C8B-B14F-4D97-AF65-F5344CB8AC3E}">
        <p14:creationId xmlns:p14="http://schemas.microsoft.com/office/powerpoint/2010/main" val="3829301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112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Some Assembly Required</vt:lpstr>
      <vt:lpstr>Go To Church!</vt:lpstr>
      <vt:lpstr>Go To Church!</vt:lpstr>
      <vt:lpstr>Go To Church!</vt:lpstr>
      <vt:lpstr>Go To Church!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Assembly Required</dc:title>
  <dc:creator>Dan Henderson</dc:creator>
  <cp:lastModifiedBy>Dan Henderson</cp:lastModifiedBy>
  <cp:revision>1</cp:revision>
  <dcterms:created xsi:type="dcterms:W3CDTF">2023-07-02T00:46:07Z</dcterms:created>
  <dcterms:modified xsi:type="dcterms:W3CDTF">2023-07-02T00:56:07Z</dcterms:modified>
</cp:coreProperties>
</file>