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462"/>
            <a:ext cx="9144000" cy="3330501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Ad Free Righteousness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6:1-4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No Flaunting Allowed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Not For Show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No Flaunting Allowed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Not For Show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Attitude Is Important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6:2-3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7:21-23</a:t>
            </a:r>
          </a:p>
        </p:txBody>
      </p:sp>
    </p:spTree>
    <p:extLst>
      <p:ext uri="{BB962C8B-B14F-4D97-AF65-F5344CB8AC3E}">
        <p14:creationId xmlns:p14="http://schemas.microsoft.com/office/powerpoint/2010/main" val="24673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No Flaunting Allowed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Not For Show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Attitude Is Important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Alms Giving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6:17-19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2:44-45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4:34-35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15:25-26</a:t>
            </a:r>
          </a:p>
        </p:txBody>
      </p:sp>
    </p:spTree>
    <p:extLst>
      <p:ext uri="{BB962C8B-B14F-4D97-AF65-F5344CB8AC3E}">
        <p14:creationId xmlns:p14="http://schemas.microsoft.com/office/powerpoint/2010/main" val="2873195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No Flaunting Allowed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Not For Show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Attitude Is Important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Alms Giving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God Will Reward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41:1-3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6:4</a:t>
            </a:r>
          </a:p>
        </p:txBody>
      </p:sp>
    </p:spTree>
    <p:extLst>
      <p:ext uri="{BB962C8B-B14F-4D97-AF65-F5344CB8AC3E}">
        <p14:creationId xmlns:p14="http://schemas.microsoft.com/office/powerpoint/2010/main" val="183514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73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Ad Free Righteousness</vt:lpstr>
      <vt:lpstr>No Flaunting Allowed</vt:lpstr>
      <vt:lpstr>No Flaunting Allowed</vt:lpstr>
      <vt:lpstr>No Flaunting Allowed</vt:lpstr>
      <vt:lpstr>No Flaunting Allowed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Free Righteousness</dc:title>
  <dc:creator>Dan Henderson</dc:creator>
  <cp:lastModifiedBy>Dan Henderson</cp:lastModifiedBy>
  <cp:revision>1</cp:revision>
  <dcterms:created xsi:type="dcterms:W3CDTF">2023-08-13T00:53:03Z</dcterms:created>
  <dcterms:modified xsi:type="dcterms:W3CDTF">2023-08-13T00:59:29Z</dcterms:modified>
</cp:coreProperties>
</file>