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824"/>
            <a:ext cx="9144000" cy="335613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God’s Word Is Enough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2Timothy 3:14-17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 Is All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Power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8591" y="1825625"/>
            <a:ext cx="56452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1:3; John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8:24-27; John 11:43-44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1:16; 2Timothy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1:21; Acts 20:32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3:16-17; 4:4-5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 Is All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Power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Revealed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9489" y="1825625"/>
            <a:ext cx="5944312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2:11-13; 2Peter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14:26;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1:3; 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40:8; Hebrews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1:13-15</a:t>
            </a:r>
          </a:p>
        </p:txBody>
      </p:sp>
    </p:spTree>
    <p:extLst>
      <p:ext uri="{BB962C8B-B14F-4D97-AF65-F5344CB8AC3E}">
        <p14:creationId xmlns:p14="http://schemas.microsoft.com/office/powerpoint/2010/main" val="217819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 Is All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Power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Revealed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Stay Within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82953" y="1825625"/>
            <a:ext cx="567084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1:8-9; 2John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22:18-19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3:4; Jeremiah 10:23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55:8-9; Proverbs 14:12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5:7; 11:13-15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10:17; 1Peter 4:11</a:t>
            </a:r>
          </a:p>
        </p:txBody>
      </p:sp>
    </p:spTree>
    <p:extLst>
      <p:ext uri="{BB962C8B-B14F-4D97-AF65-F5344CB8AC3E}">
        <p14:creationId xmlns:p14="http://schemas.microsoft.com/office/powerpoint/2010/main" val="366077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 Is All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Power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Revealed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Stay Within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Word Only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82953" y="1825625"/>
            <a:ext cx="567084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5:3</a:t>
            </a:r>
          </a:p>
        </p:txBody>
      </p:sp>
    </p:spTree>
    <p:extLst>
      <p:ext uri="{BB962C8B-B14F-4D97-AF65-F5344CB8AC3E}">
        <p14:creationId xmlns:p14="http://schemas.microsoft.com/office/powerpoint/2010/main" val="205605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127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God’s Word Is Enough</vt:lpstr>
      <vt:lpstr>It Is All We Need</vt:lpstr>
      <vt:lpstr>It Is All We Need</vt:lpstr>
      <vt:lpstr>It Is All We Need</vt:lpstr>
      <vt:lpstr>It Is All We Need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Word Is Enough</dc:title>
  <dc:creator>Dan Henderson</dc:creator>
  <cp:lastModifiedBy>Dan Henderson</cp:lastModifiedBy>
  <cp:revision>1</cp:revision>
  <dcterms:created xsi:type="dcterms:W3CDTF">2023-08-05T23:54:58Z</dcterms:created>
  <dcterms:modified xsi:type="dcterms:W3CDTF">2023-08-06T00:03:17Z</dcterms:modified>
</cp:coreProperties>
</file>