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5" y="9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920"/>
            <a:ext cx="9144000" cy="338804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Appointed Servants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6:1-6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Appointed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Deacon - 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3:6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Appointed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Deacon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Qualities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3:8-12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1:9</a:t>
            </a:r>
          </a:p>
        </p:txBody>
      </p:sp>
    </p:spTree>
    <p:extLst>
      <p:ext uri="{BB962C8B-B14F-4D97-AF65-F5344CB8AC3E}">
        <p14:creationId xmlns:p14="http://schemas.microsoft.com/office/powerpoint/2010/main" val="169725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Appointed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Deacon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Qualities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3:8-13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6:1-6</a:t>
            </a:r>
          </a:p>
        </p:txBody>
      </p:sp>
    </p:spTree>
    <p:extLst>
      <p:ext uri="{BB962C8B-B14F-4D97-AF65-F5344CB8AC3E}">
        <p14:creationId xmlns:p14="http://schemas.microsoft.com/office/powerpoint/2010/main" val="352033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Appointed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Deacon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Qualities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Work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4420" y="1825625"/>
            <a:ext cx="646938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1:8; 3:9–10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5:18; 1Corinthians 6:9–10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6:9–10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13:9; Ephesians 4:14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1:8; Philippians 2:14–16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6:1–4; 5:22–23</a:t>
            </a:r>
          </a:p>
        </p:txBody>
      </p:sp>
    </p:spTree>
    <p:extLst>
      <p:ext uri="{BB962C8B-B14F-4D97-AF65-F5344CB8AC3E}">
        <p14:creationId xmlns:p14="http://schemas.microsoft.com/office/powerpoint/2010/main" val="324262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79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Appointed Servants</vt:lpstr>
      <vt:lpstr>Appointed Servant</vt:lpstr>
      <vt:lpstr>Appointed Servant</vt:lpstr>
      <vt:lpstr>Appointed Servant</vt:lpstr>
      <vt:lpstr>Appointed Servant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Appointed Servants</dc:title>
  <dc:creator>Daniel Henderson</dc:creator>
  <cp:lastModifiedBy>Daniel Henderson</cp:lastModifiedBy>
  <cp:revision>1</cp:revision>
  <dcterms:created xsi:type="dcterms:W3CDTF">2023-09-24T01:22:50Z</dcterms:created>
  <dcterms:modified xsi:type="dcterms:W3CDTF">2023-09-24T01:31:17Z</dcterms:modified>
</cp:coreProperties>
</file>