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56" d="100"/>
          <a:sy n="56" d="100"/>
        </p:scale>
        <p:origin x="36" y="10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9/3/2023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1">
            <a:normAutofit/>
          </a:bodyPr>
          <a:lstStyle/>
          <a:p>
            <a:r>
              <a:rPr lang="en-US" sz="9600" dirty="0"/>
              <a:t>Finding Elders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Acts 20:28-35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Good Work!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Christian Character!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Must Grow!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Abound In Service!</a:t>
            </a:r>
          </a:p>
          <a:p>
            <a:pPr marL="0" indent="0" algn="ctr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b="1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ALL!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2Peter 3:18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2:2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1Corinthians 15:58</a:t>
            </a:r>
          </a:p>
        </p:txBody>
      </p:sp>
    </p:spTree>
    <p:extLst>
      <p:ext uri="{BB962C8B-B14F-4D97-AF65-F5344CB8AC3E}">
        <p14:creationId xmlns:p14="http://schemas.microsoft.com/office/powerpoint/2010/main" val="397443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General</a:t>
            </a:r>
            <a:r>
              <a:rPr lang="en-US" sz="4000" dirty="0"/>
              <a:t> - </a:t>
            </a:r>
            <a:r>
              <a:rPr lang="en-US" sz="3600" dirty="0"/>
              <a:t>Man-Desire-Servant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2836195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468596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General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Reputation</a:t>
            </a:r>
            <a:r>
              <a:rPr lang="en-US" sz="4000" dirty="0"/>
              <a:t> - </a:t>
            </a:r>
            <a:r>
              <a:rPr lang="en-US" sz="3600" dirty="0"/>
              <a:t>Good Report-Experienced-Proven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1815328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General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Reputation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Ability</a:t>
            </a:r>
            <a:r>
              <a:rPr lang="en-US" sz="4000" dirty="0"/>
              <a:t> - </a:t>
            </a:r>
            <a:r>
              <a:rPr lang="en-US" sz="3600" dirty="0"/>
              <a:t>Able Teacher-Exhort-Convince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3433958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621208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General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Reputation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Ability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Home</a:t>
            </a:r>
            <a:r>
              <a:rPr lang="en-US" sz="4000" dirty="0"/>
              <a:t> - </a:t>
            </a:r>
            <a:r>
              <a:rPr lang="en-US" sz="3600" dirty="0"/>
              <a:t>One Wife-Rules House-Subjective Faithful Children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1332743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Blameless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Vigilant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Temperate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Sober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Good Behavior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289434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 Hospitality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Patient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Love Goodness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Just</a:t>
            </a:r>
          </a:p>
          <a:p>
            <a:pPr marL="0" indent="0"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4000" dirty="0"/>
              <a:t>Holy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816817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Showing Character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Given to Drink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a Striker/Brawler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Greedy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Covetous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Self-willed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4000" dirty="0"/>
              <a:t>Not Soon Angry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1Timothy 3:1-7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Titus 1:6-11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dirty="0">
                <a:solidFill>
                  <a:schemeClr val="accent4"/>
                </a:solidFill>
              </a:rPr>
              <a:t>1Peter 5:1-4</a:t>
            </a:r>
          </a:p>
        </p:txBody>
      </p:sp>
    </p:spTree>
    <p:extLst>
      <p:ext uri="{BB962C8B-B14F-4D97-AF65-F5344CB8AC3E}">
        <p14:creationId xmlns:p14="http://schemas.microsoft.com/office/powerpoint/2010/main" val="2738628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EB40AC6A-26FB-4FEC-AAAB-ABE7D3FB609F}" vid="{2447D1F2-9046-4EAF-8899-FF9CF2EAEE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19</TotalTime>
  <Words>148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Finding Elders</vt:lpstr>
      <vt:lpstr>Showing Ability</vt:lpstr>
      <vt:lpstr>Showing Ability</vt:lpstr>
      <vt:lpstr>Showing Ability</vt:lpstr>
      <vt:lpstr>Showing Ability</vt:lpstr>
      <vt:lpstr>Showing Ability</vt:lpstr>
      <vt:lpstr>Showing Character</vt:lpstr>
      <vt:lpstr>Showing Character</vt:lpstr>
      <vt:lpstr>Showing Character</vt:lpstr>
      <vt:lpstr>Me?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Elders</dc:title>
  <dc:creator>Dan Henderson</dc:creator>
  <cp:lastModifiedBy>Dan Henderson</cp:lastModifiedBy>
  <cp:revision>1</cp:revision>
  <dcterms:created xsi:type="dcterms:W3CDTF">2023-09-03T12:01:38Z</dcterms:created>
  <dcterms:modified xsi:type="dcterms:W3CDTF">2023-09-03T12:20:55Z</dcterms:modified>
</cp:coreProperties>
</file>