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279"/>
            <a:ext cx="9144000" cy="3364684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Foundation Of Our Faith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6:47-49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Solid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73039" y="1825625"/>
            <a:ext cx="8080761" cy="2763467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2:32; 3:14-15; 5:30-32; 10:39-43; 13:30-31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2:25-31; 3:22-24; 10:43; 13:32-41; 17:2-3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Solid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Apostolic Eyewitness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17:1–9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9:2–9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9:28–36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17:20</a:t>
            </a:r>
          </a:p>
        </p:txBody>
      </p:sp>
    </p:spTree>
    <p:extLst>
      <p:ext uri="{BB962C8B-B14F-4D97-AF65-F5344CB8AC3E}">
        <p14:creationId xmlns:p14="http://schemas.microsoft.com/office/powerpoint/2010/main" val="199216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Solid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Apostolic Eyewitness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Divine Prophecy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9:6–7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53:1–12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17:2–3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1:20-21</a:t>
            </a:r>
          </a:p>
        </p:txBody>
      </p:sp>
    </p:spTree>
    <p:extLst>
      <p:ext uri="{BB962C8B-B14F-4D97-AF65-F5344CB8AC3E}">
        <p14:creationId xmlns:p14="http://schemas.microsoft.com/office/powerpoint/2010/main" val="382327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Solid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Apostolic Eyewitness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Divine Prophecy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Weighty Testimony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10:43</a:t>
            </a:r>
          </a:p>
        </p:txBody>
      </p:sp>
    </p:spTree>
    <p:extLst>
      <p:ext uri="{BB962C8B-B14F-4D97-AF65-F5344CB8AC3E}">
        <p14:creationId xmlns:p14="http://schemas.microsoft.com/office/powerpoint/2010/main" val="1811307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90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Foundation Of Our Faith</vt:lpstr>
      <vt:lpstr>A Solid Foundation</vt:lpstr>
      <vt:lpstr>A Solid Foundation</vt:lpstr>
      <vt:lpstr>A Solid Foundation</vt:lpstr>
      <vt:lpstr>A Solid Foundation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Of Our Faith</dc:title>
  <dc:creator>Dan Henderson</dc:creator>
  <cp:lastModifiedBy>Dan Henderson</cp:lastModifiedBy>
  <cp:revision>1</cp:revision>
  <dcterms:created xsi:type="dcterms:W3CDTF">2023-09-17T00:24:00Z</dcterms:created>
  <dcterms:modified xsi:type="dcterms:W3CDTF">2023-09-17T00:33:36Z</dcterms:modified>
</cp:coreProperties>
</file>