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5099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Righteousness In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6:5-15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Basic Prayer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6:9-13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111:9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Basic Prayer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Adversity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26:36–46</a:t>
            </a:r>
          </a:p>
        </p:txBody>
      </p:sp>
    </p:spTree>
    <p:extLst>
      <p:ext uri="{BB962C8B-B14F-4D97-AF65-F5344CB8AC3E}">
        <p14:creationId xmlns:p14="http://schemas.microsoft.com/office/powerpoint/2010/main" val="371970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Basic Prayer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Adversity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Intercession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26:36–46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9:20–29</a:t>
            </a:r>
          </a:p>
        </p:txBody>
      </p:sp>
    </p:spTree>
    <p:extLst>
      <p:ext uri="{BB962C8B-B14F-4D97-AF65-F5344CB8AC3E}">
        <p14:creationId xmlns:p14="http://schemas.microsoft.com/office/powerpoint/2010/main" val="411229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Basic Prayer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Adversity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Intercession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26:36–46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Deuteronomy 9:20–29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51:1–19</a:t>
            </a:r>
          </a:p>
        </p:txBody>
      </p:sp>
    </p:spTree>
    <p:extLst>
      <p:ext uri="{BB962C8B-B14F-4D97-AF65-F5344CB8AC3E}">
        <p14:creationId xmlns:p14="http://schemas.microsoft.com/office/powerpoint/2010/main" val="390071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Basic Prayer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Adversity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Intercession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Confession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Healing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26:36–46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Deuteronomy 9:20–29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Psalm 51:1–19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38:1–8</a:t>
            </a:r>
          </a:p>
        </p:txBody>
      </p:sp>
    </p:spTree>
    <p:extLst>
      <p:ext uri="{BB962C8B-B14F-4D97-AF65-F5344CB8AC3E}">
        <p14:creationId xmlns:p14="http://schemas.microsoft.com/office/powerpoint/2010/main" val="352320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Basic Prayer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Adversity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Intercession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Confession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Healing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Thanksgiving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26:36–46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Deuteronomy 9:20–29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Psalm 51:1–19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Isaiah 38:1–8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Isaiah 38:9-20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2:19-23</a:t>
            </a:r>
          </a:p>
        </p:txBody>
      </p:sp>
    </p:spTree>
    <p:extLst>
      <p:ext uri="{BB962C8B-B14F-4D97-AF65-F5344CB8AC3E}">
        <p14:creationId xmlns:p14="http://schemas.microsoft.com/office/powerpoint/2010/main" val="144058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509963"/>
          </a:xfrm>
        </p:spPr>
        <p:txBody>
          <a:bodyPr anchor="ctr" anchorCtr="1">
            <a:normAutofit/>
          </a:bodyPr>
          <a:lstStyle/>
          <a:p>
            <a:r>
              <a:rPr lang="en-US" sz="8000" dirty="0"/>
              <a:t>Righteous Prayer Brings Focus To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James 4:6-10</a:t>
            </a:r>
          </a:p>
        </p:txBody>
      </p:sp>
    </p:spTree>
    <p:extLst>
      <p:ext uri="{BB962C8B-B14F-4D97-AF65-F5344CB8AC3E}">
        <p14:creationId xmlns:p14="http://schemas.microsoft.com/office/powerpoint/2010/main" val="1269996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88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Righteousness In Prayer</vt:lpstr>
      <vt:lpstr>A Basic Prayer Model</vt:lpstr>
      <vt:lpstr>A Basic Prayer Model</vt:lpstr>
      <vt:lpstr>A Basic Prayer Model</vt:lpstr>
      <vt:lpstr>A Basic Prayer Model</vt:lpstr>
      <vt:lpstr>A Basic Prayer Model</vt:lpstr>
      <vt:lpstr>A Basic Prayer Model</vt:lpstr>
      <vt:lpstr>Righteous Prayer Brings Focus To God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Righteousness In Prayer</dc:title>
  <dc:creator>Dan Henderson</dc:creator>
  <cp:lastModifiedBy>Dan Henderson</cp:lastModifiedBy>
  <cp:revision>1</cp:revision>
  <dcterms:created xsi:type="dcterms:W3CDTF">2023-09-10T00:45:52Z</dcterms:created>
  <dcterms:modified xsi:type="dcterms:W3CDTF">2023-09-10T00:54:30Z</dcterms:modified>
</cp:coreProperties>
</file>