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7" y="9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365"/>
            <a:ext cx="9144000" cy="334859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Conversion - It’s Different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3:17-21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Nothing Is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3:17-21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6:1-18</a:t>
            </a:r>
          </a:p>
        </p:txBody>
      </p:sp>
    </p:spTree>
    <p:extLst>
      <p:ext uri="{BB962C8B-B14F-4D97-AF65-F5344CB8AC3E}">
        <p14:creationId xmlns:p14="http://schemas.microsoft.com/office/powerpoint/2010/main" val="385302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Nothing Is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Relationship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366356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Nothing Is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Relationship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Guide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</a:t>
            </a:r>
          </a:p>
        </p:txBody>
      </p:sp>
    </p:spTree>
    <p:extLst>
      <p:ext uri="{BB962C8B-B14F-4D97-AF65-F5344CB8AC3E}">
        <p14:creationId xmlns:p14="http://schemas.microsoft.com/office/powerpoint/2010/main" val="1139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Nothing Is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Relationship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Guide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6:13-16</a:t>
            </a:r>
          </a:p>
        </p:txBody>
      </p:sp>
    </p:spTree>
    <p:extLst>
      <p:ext uri="{BB962C8B-B14F-4D97-AF65-F5344CB8AC3E}">
        <p14:creationId xmlns:p14="http://schemas.microsoft.com/office/powerpoint/2010/main" val="5907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6861" y="161365"/>
            <a:ext cx="9218279" cy="3348598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Are You Converted To Christ?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299166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10:32-33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Romans 10:8-10</a:t>
            </a:r>
          </a:p>
        </p:txBody>
      </p:sp>
    </p:spTree>
    <p:extLst>
      <p:ext uri="{BB962C8B-B14F-4D97-AF65-F5344CB8AC3E}">
        <p14:creationId xmlns:p14="http://schemas.microsoft.com/office/powerpoint/2010/main" val="190330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Conversion - It’s Different</vt:lpstr>
      <vt:lpstr>Nothing Is The Same</vt:lpstr>
      <vt:lpstr>Nothing Is The Same</vt:lpstr>
      <vt:lpstr>Nothing Is The Same</vt:lpstr>
      <vt:lpstr>Nothing Is The Same</vt:lpstr>
      <vt:lpstr>Are You Converted To Christ?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- It’s Different</dc:title>
  <dc:creator>Daniel Henderson</dc:creator>
  <cp:lastModifiedBy>Daniel Henderson</cp:lastModifiedBy>
  <cp:revision>1</cp:revision>
  <dcterms:created xsi:type="dcterms:W3CDTF">2023-10-21T20:01:33Z</dcterms:created>
  <dcterms:modified xsi:type="dcterms:W3CDTF">2023-10-21T20:11:33Z</dcterms:modified>
</cp:coreProperties>
</file>