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4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39" y="12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Righteous Focus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Matthew 6:16-18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Fasting With Focus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200"/>
              </a:spcBef>
              <a:buNone/>
            </a:pPr>
            <a:r>
              <a:rPr lang="en-US" sz="4400" dirty="0"/>
              <a:t>Fasting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6:1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Zechariah 7:5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Fasting With Focus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200"/>
              </a:spcBef>
              <a:buNone/>
            </a:pPr>
            <a:r>
              <a:rPr lang="en-US" sz="4400" dirty="0"/>
              <a:t>Fasting</a:t>
            </a:r>
          </a:p>
          <a:p>
            <a:pPr marL="0" indent="0">
              <a:lnSpc>
                <a:spcPct val="100000"/>
              </a:lnSpc>
              <a:spcBef>
                <a:spcPts val="4200"/>
              </a:spcBef>
              <a:buNone/>
            </a:pPr>
            <a:r>
              <a:rPr lang="en-US" sz="4400" dirty="0"/>
              <a:t>OT Examples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21511" y="1825625"/>
            <a:ext cx="6832289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Leviticus 23:26-32; Acts 27:9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35:11-13; Psalm 69:10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Deuteronomy 9:15-18; 1Kings 21:25-29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Jonah 3:4-10; Daniel 9:3-5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Nehemiah 1:4; 9:1-3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2Chronicles 20:3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2Samuel 12:15-17; 1Samuel 31:13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1Chronicles 10:12; 2Samuel 1:12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Esther 4:3,16; Judges 20:26; Ezra 8:21</a:t>
            </a:r>
          </a:p>
        </p:txBody>
      </p:sp>
    </p:spTree>
    <p:extLst>
      <p:ext uri="{BB962C8B-B14F-4D97-AF65-F5344CB8AC3E}">
        <p14:creationId xmlns:p14="http://schemas.microsoft.com/office/powerpoint/2010/main" val="1309949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Fasting With Focus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200"/>
              </a:spcBef>
              <a:buNone/>
            </a:pPr>
            <a:r>
              <a:rPr lang="en-US" sz="4400" dirty="0"/>
              <a:t>Fasting</a:t>
            </a:r>
          </a:p>
          <a:p>
            <a:pPr marL="0" indent="0">
              <a:lnSpc>
                <a:spcPct val="100000"/>
              </a:lnSpc>
              <a:spcBef>
                <a:spcPts val="4200"/>
              </a:spcBef>
              <a:buNone/>
            </a:pPr>
            <a:r>
              <a:rPr lang="en-US" sz="4400" dirty="0"/>
              <a:t>OT Examples</a:t>
            </a:r>
          </a:p>
          <a:p>
            <a:pPr marL="0" indent="0">
              <a:lnSpc>
                <a:spcPct val="100000"/>
              </a:lnSpc>
              <a:spcBef>
                <a:spcPts val="4200"/>
              </a:spcBef>
              <a:buNone/>
            </a:pPr>
            <a:r>
              <a:rPr lang="en-US" sz="4400" dirty="0"/>
              <a:t>NT Examples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21511" y="1825625"/>
            <a:ext cx="6832289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13:1-4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4:2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9:14-17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17:14-21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7:5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11:24-26</a:t>
            </a:r>
          </a:p>
        </p:txBody>
      </p:sp>
    </p:spTree>
    <p:extLst>
      <p:ext uri="{BB962C8B-B14F-4D97-AF65-F5344CB8AC3E}">
        <p14:creationId xmlns:p14="http://schemas.microsoft.com/office/powerpoint/2010/main" val="2366255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Fasting With Focus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200"/>
              </a:spcBef>
              <a:buNone/>
            </a:pPr>
            <a:r>
              <a:rPr lang="en-US" sz="4400" dirty="0"/>
              <a:t>Fasting</a:t>
            </a:r>
          </a:p>
          <a:p>
            <a:pPr marL="0" indent="0">
              <a:lnSpc>
                <a:spcPct val="100000"/>
              </a:lnSpc>
              <a:spcBef>
                <a:spcPts val="4200"/>
              </a:spcBef>
              <a:buNone/>
            </a:pPr>
            <a:r>
              <a:rPr lang="en-US" sz="4400" dirty="0"/>
              <a:t>OT Examples</a:t>
            </a:r>
          </a:p>
          <a:p>
            <a:pPr marL="0" indent="0">
              <a:lnSpc>
                <a:spcPct val="100000"/>
              </a:lnSpc>
              <a:spcBef>
                <a:spcPts val="4200"/>
              </a:spcBef>
              <a:buNone/>
            </a:pPr>
            <a:r>
              <a:rPr lang="en-US" sz="4400" dirty="0"/>
              <a:t>NT Examples</a:t>
            </a:r>
          </a:p>
          <a:p>
            <a:pPr marL="0" indent="0">
              <a:lnSpc>
                <a:spcPct val="100000"/>
              </a:lnSpc>
              <a:spcBef>
                <a:spcPts val="4200"/>
              </a:spcBef>
              <a:buNone/>
            </a:pPr>
            <a:r>
              <a:rPr lang="en-US" sz="4400" dirty="0"/>
              <a:t>Beneficial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21511" y="1825625"/>
            <a:ext cx="6832289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35:13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69:10</a:t>
            </a:r>
          </a:p>
        </p:txBody>
      </p:sp>
    </p:spTree>
    <p:extLst>
      <p:ext uri="{BB962C8B-B14F-4D97-AF65-F5344CB8AC3E}">
        <p14:creationId xmlns:p14="http://schemas.microsoft.com/office/powerpoint/2010/main" val="1035582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B40AC6A-26FB-4FEC-AAAB-ABE7D3FB609F}" vid="{2447D1F2-9046-4EAF-8899-FF9CF2EAEE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14</TotalTime>
  <Words>95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Righteous Focus</vt:lpstr>
      <vt:lpstr>Fasting With Focus</vt:lpstr>
      <vt:lpstr>Fasting With Focus</vt:lpstr>
      <vt:lpstr>Fasting With Focus</vt:lpstr>
      <vt:lpstr>Fasting With Focus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Righteous Focus</dc:title>
  <dc:creator>Daniel Henderson</dc:creator>
  <cp:lastModifiedBy>Daniel Henderson</cp:lastModifiedBy>
  <cp:revision>1</cp:revision>
  <dcterms:created xsi:type="dcterms:W3CDTF">2023-10-14T20:19:55Z</dcterms:created>
  <dcterms:modified xsi:type="dcterms:W3CDTF">2023-10-14T20:34:33Z</dcterms:modified>
</cp:coreProperties>
</file>