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0" autoAdjust="0"/>
    <p:restoredTop sz="94660"/>
  </p:normalViewPr>
  <p:slideViewPr>
    <p:cSldViewPr snapToGrid="0">
      <p:cViewPr varScale="1">
        <p:scale>
          <a:sx n="62" d="100"/>
          <a:sy n="62" d="100"/>
        </p:scale>
        <p:origin x="57" y="95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10/28/2023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10/28/2023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10/28/2023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10/28/2023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10/28/2023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10/28/2023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10/28/2023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10/28/2023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10/28/2023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10/28/2023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10/28/2023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10/28/2023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3788"/>
            <a:ext cx="9144000" cy="3456175"/>
          </a:xfrm>
        </p:spPr>
        <p:txBody>
          <a:bodyPr anchor="ctr" anchorCtr="1">
            <a:normAutofit/>
          </a:bodyPr>
          <a:lstStyle/>
          <a:p>
            <a:r>
              <a:rPr lang="en-US" sz="9600" dirty="0"/>
              <a:t>Saints Are Equipped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Ephesians 4:11-14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Equipped For The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Saints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1:7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Philippians 1:1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1:2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17:17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6:1-4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Luke 9:62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Philippians 3:7-11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6:9-11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Equipped For The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Saints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Instructed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Colossians 3 &amp; 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4, 5 &amp; 6</a:t>
            </a:r>
          </a:p>
        </p:txBody>
      </p:sp>
    </p:spTree>
    <p:extLst>
      <p:ext uri="{BB962C8B-B14F-4D97-AF65-F5344CB8AC3E}">
        <p14:creationId xmlns:p14="http://schemas.microsoft.com/office/powerpoint/2010/main" val="37723389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Equipped For The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Saints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Instructed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Purposed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1Peter 2:9-12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Titus 2:11-14</a:t>
            </a:r>
          </a:p>
        </p:txBody>
      </p:sp>
    </p:spTree>
    <p:extLst>
      <p:ext uri="{BB962C8B-B14F-4D97-AF65-F5344CB8AC3E}">
        <p14:creationId xmlns:p14="http://schemas.microsoft.com/office/powerpoint/2010/main" val="29782782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Equipped For The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Saints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Instructed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Purposed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Blessed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Colossians 1:11-12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1:16-21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1Peter 1:3-7</a:t>
            </a:r>
          </a:p>
        </p:txBody>
      </p:sp>
    </p:spTree>
    <p:extLst>
      <p:ext uri="{BB962C8B-B14F-4D97-AF65-F5344CB8AC3E}">
        <p14:creationId xmlns:p14="http://schemas.microsoft.com/office/powerpoint/2010/main" val="23219433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5</TotalTime>
  <Words>67</Words>
  <Application>Microsoft Office PowerPoint</Application>
  <PresentationFormat>Widescreen</PresentationFormat>
  <Paragraphs>31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Saints Are Equipped</vt:lpstr>
      <vt:lpstr>Equipped For The Work</vt:lpstr>
      <vt:lpstr>Equipped For The Work</vt:lpstr>
      <vt:lpstr>Equipped For The Work</vt:lpstr>
      <vt:lpstr>Equipped For The Work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Saints Are Equipped</dc:title>
  <dc:creator>Daniel Henderson</dc:creator>
  <cp:lastModifiedBy>Daniel Henderson</cp:lastModifiedBy>
  <cp:revision>1</cp:revision>
  <dcterms:created xsi:type="dcterms:W3CDTF">2023-10-28T23:51:22Z</dcterms:created>
  <dcterms:modified xsi:type="dcterms:W3CDTF">2023-10-28T23:57:17Z</dcterms:modified>
</cp:coreProperties>
</file>