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7" y="9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788"/>
            <a:ext cx="9144000" cy="345617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Saints Are Equipped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4:11-14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Saints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9:62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3:7-11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6:9-11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Saints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Instructed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 &amp;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4, 5 &amp; 6</a:t>
            </a:r>
          </a:p>
        </p:txBody>
      </p:sp>
    </p:spTree>
    <p:extLst>
      <p:ext uri="{BB962C8B-B14F-4D97-AF65-F5344CB8AC3E}">
        <p14:creationId xmlns:p14="http://schemas.microsoft.com/office/powerpoint/2010/main" val="37723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Saints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Instructed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Purposed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297827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Saints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Instructed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Purposed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Blessed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1:3-7</a:t>
            </a:r>
          </a:p>
        </p:txBody>
      </p:sp>
    </p:spTree>
    <p:extLst>
      <p:ext uri="{BB962C8B-B14F-4D97-AF65-F5344CB8AC3E}">
        <p14:creationId xmlns:p14="http://schemas.microsoft.com/office/powerpoint/2010/main" val="232194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67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Saints Are Equipped</vt:lpstr>
      <vt:lpstr>Equipped For The Work</vt:lpstr>
      <vt:lpstr>Equipped For The Work</vt:lpstr>
      <vt:lpstr>Equipped For The Work</vt:lpstr>
      <vt:lpstr>Equipped For The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Saints Are Equipped</dc:title>
  <dc:creator>Daniel Henderson</dc:creator>
  <cp:lastModifiedBy>Daniel Henderson</cp:lastModifiedBy>
  <cp:revision>1</cp:revision>
  <dcterms:created xsi:type="dcterms:W3CDTF">2023-10-28T23:51:22Z</dcterms:created>
  <dcterms:modified xsi:type="dcterms:W3CDTF">2023-10-28T23:57:17Z</dcterms:modified>
</cp:coreProperties>
</file>