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75" y="9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9/30/2023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9/30/2023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5260"/>
            <a:ext cx="9144000" cy="3334703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The First Day Of The Week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John 20:1-10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Lord’s 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Set Aside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endParaRPr lang="en-US" sz="32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Lord’s 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Set Aside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Evidence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20:7,16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16:1-2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11:18-20</a:t>
            </a:r>
          </a:p>
        </p:txBody>
      </p:sp>
    </p:spTree>
    <p:extLst>
      <p:ext uri="{BB962C8B-B14F-4D97-AF65-F5344CB8AC3E}">
        <p14:creationId xmlns:p14="http://schemas.microsoft.com/office/powerpoint/2010/main" val="3016226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Lord’s 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Set Aside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Evidence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Significant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1:10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11:20</a:t>
            </a:r>
          </a:p>
        </p:txBody>
      </p:sp>
    </p:spTree>
    <p:extLst>
      <p:ext uri="{BB962C8B-B14F-4D97-AF65-F5344CB8AC3E}">
        <p14:creationId xmlns:p14="http://schemas.microsoft.com/office/powerpoint/2010/main" val="3582132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The Lord’s 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Set Aside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Evidence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Significant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Importance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Psalm 2:7; Acts 13:32-33; Romans 1:4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16:9; Matthew 28:9-10; John 20:19,26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Leviticus 23:15-16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Joel 2:28-32; Zechariah 6:13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Isaiah 2:3; Acts 2</a:t>
            </a:r>
          </a:p>
        </p:txBody>
      </p:sp>
    </p:spTree>
    <p:extLst>
      <p:ext uri="{BB962C8B-B14F-4D97-AF65-F5344CB8AC3E}">
        <p14:creationId xmlns:p14="http://schemas.microsoft.com/office/powerpoint/2010/main" val="8528367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9</TotalTime>
  <Words>74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The First Day Of The Week </vt:lpstr>
      <vt:lpstr>The Lord’s Day</vt:lpstr>
      <vt:lpstr>The Lord’s Day</vt:lpstr>
      <vt:lpstr>The Lord’s Day</vt:lpstr>
      <vt:lpstr>The Lord’s Day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First Day Of The Week </dc:title>
  <dc:creator>Daniel Henderson</dc:creator>
  <cp:lastModifiedBy>Daniel Henderson</cp:lastModifiedBy>
  <cp:revision>1</cp:revision>
  <dcterms:created xsi:type="dcterms:W3CDTF">2023-10-01T00:07:57Z</dcterms:created>
  <dcterms:modified xsi:type="dcterms:W3CDTF">2023-10-01T00:17:10Z</dcterms:modified>
</cp:coreProperties>
</file>