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3" autoAdjust="0"/>
    <p:restoredTop sz="94660"/>
  </p:normalViewPr>
  <p:slideViewPr>
    <p:cSldViewPr snapToGrid="0">
      <p:cViewPr varScale="1">
        <p:scale>
          <a:sx n="52" d="100"/>
          <a:sy n="52" d="100"/>
        </p:scale>
        <p:origin x="36" y="1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3200"/>
            <a:ext cx="9144000" cy="3306763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Equipped To Serve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Ephesians 4:11-16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Equipped To Serve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33599"/>
            <a:ext cx="5181600" cy="435927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0"/>
              </a:spcBef>
              <a:buNone/>
            </a:pPr>
            <a:r>
              <a:rPr lang="en-US" sz="4400" dirty="0"/>
              <a:t>Honor Our Calling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Ephesians 4:1-8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1Corinthians 13:4-8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Equipped To Serve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33599"/>
            <a:ext cx="5181600" cy="435927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0"/>
              </a:spcBef>
              <a:buNone/>
            </a:pPr>
            <a:r>
              <a:rPr lang="en-US" sz="4400" dirty="0"/>
              <a:t>Honor Our Calling</a:t>
            </a:r>
          </a:p>
          <a:p>
            <a:pPr marL="0" indent="0">
              <a:lnSpc>
                <a:spcPct val="100000"/>
              </a:lnSpc>
              <a:spcBef>
                <a:spcPts val="6000"/>
              </a:spcBef>
              <a:buNone/>
            </a:pPr>
            <a:r>
              <a:rPr lang="en-US" sz="4400" dirty="0"/>
              <a:t>To Be One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Ephesians 4:13-14</a:t>
            </a:r>
          </a:p>
        </p:txBody>
      </p:sp>
    </p:spTree>
    <p:extLst>
      <p:ext uri="{BB962C8B-B14F-4D97-AF65-F5344CB8AC3E}">
        <p14:creationId xmlns:p14="http://schemas.microsoft.com/office/powerpoint/2010/main" val="3893576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Equipped To Serve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133599"/>
            <a:ext cx="5181600" cy="435927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0"/>
              </a:spcBef>
              <a:buNone/>
            </a:pPr>
            <a:r>
              <a:rPr lang="en-US" sz="4400" dirty="0"/>
              <a:t>Honor Our Calling</a:t>
            </a:r>
          </a:p>
          <a:p>
            <a:pPr marL="0" indent="0">
              <a:lnSpc>
                <a:spcPct val="100000"/>
              </a:lnSpc>
              <a:spcBef>
                <a:spcPts val="6000"/>
              </a:spcBef>
              <a:buNone/>
            </a:pPr>
            <a:r>
              <a:rPr lang="en-US" sz="4400" dirty="0"/>
              <a:t>To Be One</a:t>
            </a:r>
          </a:p>
          <a:p>
            <a:pPr marL="0" indent="0">
              <a:lnSpc>
                <a:spcPct val="100000"/>
              </a:lnSpc>
              <a:spcBef>
                <a:spcPts val="6000"/>
              </a:spcBef>
              <a:buNone/>
            </a:pPr>
            <a:r>
              <a:rPr lang="en-US" sz="4400" dirty="0"/>
              <a:t>Teach For Growth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Ephesians 4:15-32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Colossians 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Romans 12:1-2</a:t>
            </a:r>
          </a:p>
        </p:txBody>
      </p:sp>
    </p:spTree>
    <p:extLst>
      <p:ext uri="{BB962C8B-B14F-4D97-AF65-F5344CB8AC3E}">
        <p14:creationId xmlns:p14="http://schemas.microsoft.com/office/powerpoint/2010/main" val="875594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3200"/>
            <a:ext cx="9144000" cy="3306763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To Imitate God!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Ephesians 5:1-2</a:t>
            </a:r>
          </a:p>
        </p:txBody>
      </p:sp>
    </p:spTree>
    <p:extLst>
      <p:ext uri="{BB962C8B-B14F-4D97-AF65-F5344CB8AC3E}">
        <p14:creationId xmlns:p14="http://schemas.microsoft.com/office/powerpoint/2010/main" val="3692893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16</TotalTime>
  <Words>50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Equipped To Serve</vt:lpstr>
      <vt:lpstr>Equipped To Serve</vt:lpstr>
      <vt:lpstr>Equipped To Serve</vt:lpstr>
      <vt:lpstr>Equipped To Serve</vt:lpstr>
      <vt:lpstr>To Imitate God!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Equipped To Serve</dc:title>
  <dc:creator>Daniel Henderson</dc:creator>
  <cp:lastModifiedBy>Daniel Henderson</cp:lastModifiedBy>
  <cp:revision>1</cp:revision>
  <dcterms:created xsi:type="dcterms:W3CDTF">2023-11-26T01:31:26Z</dcterms:created>
  <dcterms:modified xsi:type="dcterms:W3CDTF">2023-11-26T01:48:00Z</dcterms:modified>
</cp:coreProperties>
</file>