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52" d="100"/>
          <a:sy n="52" d="100"/>
        </p:scale>
        <p:origin x="36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Grateful To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Luke 7:36-50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Thankfulness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Thankful Feasts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Exodus 23:14-17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Leviticus 23:10-11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Leviticus 23:15-16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Leviticus 23:39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James 1:17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Thankfulness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Thankful Feasts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Always Thankful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Acts 14:16-17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5:45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8:20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Proverbs 17:22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Psalm 127:3-5</a:t>
            </a:r>
          </a:p>
        </p:txBody>
      </p:sp>
    </p:spTree>
    <p:extLst>
      <p:ext uri="{BB962C8B-B14F-4D97-AF65-F5344CB8AC3E}">
        <p14:creationId xmlns:p14="http://schemas.microsoft.com/office/powerpoint/2010/main" val="4279608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Thankfulness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Thankful Feasts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Always Thankful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Spiritual Blessings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4655" y="1825624"/>
            <a:ext cx="6373090" cy="4802187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Ephesians 1:3-12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23:9; Romans 8:14-15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7:44-50; Colossians 1:13-14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Romans 5:1-5,11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1John 1:3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Philippians 4:6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Colossians 1:11-12; 3:16-17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1Thessalonians 5:18</a:t>
            </a:r>
          </a:p>
        </p:txBody>
      </p:sp>
    </p:spTree>
    <p:extLst>
      <p:ext uri="{BB962C8B-B14F-4D97-AF65-F5344CB8AC3E}">
        <p14:creationId xmlns:p14="http://schemas.microsoft.com/office/powerpoint/2010/main" val="2030352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Thankfulness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Thankful Feasts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Always Thankful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Spiritual Blessings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Share With All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2Corinthians 8:1-5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2Corinthians 9:6-15</a:t>
            </a:r>
          </a:p>
        </p:txBody>
      </p:sp>
    </p:spTree>
    <p:extLst>
      <p:ext uri="{BB962C8B-B14F-4D97-AF65-F5344CB8AC3E}">
        <p14:creationId xmlns:p14="http://schemas.microsoft.com/office/powerpoint/2010/main" val="4010954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9</TotalTime>
  <Words>78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Grateful To God</vt:lpstr>
      <vt:lpstr>Thankfulness</vt:lpstr>
      <vt:lpstr>Thankfulness</vt:lpstr>
      <vt:lpstr>Thankfulness</vt:lpstr>
      <vt:lpstr>Thankfulness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Grateful To God</dc:title>
  <dc:creator>Daniel Henderson</dc:creator>
  <cp:lastModifiedBy>Daniel Henderson</cp:lastModifiedBy>
  <cp:revision>1</cp:revision>
  <dcterms:created xsi:type="dcterms:W3CDTF">2023-11-19T02:07:00Z</dcterms:created>
  <dcterms:modified xsi:type="dcterms:W3CDTF">2023-11-19T02:16:51Z</dcterms:modified>
</cp:coreProperties>
</file>