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82" y="1122363"/>
            <a:ext cx="11684000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"I Wanna Be Rich!"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6:19-24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Riches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Your Treasure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1Peter 1:3-4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18:18-25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Mark 10:23-31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Riches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Your Treasure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Your Eye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12:13-21</a:t>
            </a:r>
          </a:p>
        </p:txBody>
      </p:sp>
    </p:spTree>
    <p:extLst>
      <p:ext uri="{BB962C8B-B14F-4D97-AF65-F5344CB8AC3E}">
        <p14:creationId xmlns:p14="http://schemas.microsoft.com/office/powerpoint/2010/main" val="3461748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Riches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Your Treasure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Your Eye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Your Master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</a:t>
            </a:r>
            <a:r>
              <a:rPr lang="en-US" sz="3600" dirty="0">
                <a:solidFill>
                  <a:schemeClr val="accent4"/>
                </a:solidFill>
              </a:rPr>
              <a:t>Matthew 6:33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Ecclesiastes 5:10-12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1Timothy 6:17-19</a:t>
            </a:r>
          </a:p>
        </p:txBody>
      </p:sp>
    </p:spTree>
    <p:extLst>
      <p:ext uri="{BB962C8B-B14F-4D97-AF65-F5344CB8AC3E}">
        <p14:creationId xmlns:p14="http://schemas.microsoft.com/office/powerpoint/2010/main" val="1062552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Riches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Your Treasure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Your Eye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Your Master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Focus &amp; Control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</a:t>
            </a:r>
            <a:r>
              <a:rPr lang="en-US" sz="3600" dirty="0">
                <a:solidFill>
                  <a:schemeClr val="accent4"/>
                </a:solidFill>
              </a:rPr>
              <a:t>Psalm 49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2Peter 3:10-13</a:t>
            </a:r>
          </a:p>
        </p:txBody>
      </p:sp>
    </p:spTree>
    <p:extLst>
      <p:ext uri="{BB962C8B-B14F-4D97-AF65-F5344CB8AC3E}">
        <p14:creationId xmlns:p14="http://schemas.microsoft.com/office/powerpoint/2010/main" val="15407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65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"I Wanna Be Rich!"</vt:lpstr>
      <vt:lpstr>Riches In The Kingdom</vt:lpstr>
      <vt:lpstr>Riches In The Kingdom</vt:lpstr>
      <vt:lpstr>Riches In The Kingdom</vt:lpstr>
      <vt:lpstr>Riches In The Kingdom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"I Wanna Be Rich!"</dc:title>
  <dc:creator>Daniel Henderson</dc:creator>
  <cp:lastModifiedBy>Daniel Henderson</cp:lastModifiedBy>
  <cp:revision>1</cp:revision>
  <dcterms:created xsi:type="dcterms:W3CDTF">2023-11-12T01:19:16Z</dcterms:created>
  <dcterms:modified xsi:type="dcterms:W3CDTF">2023-11-12T01:24:48Z</dcterms:modified>
</cp:coreProperties>
</file>