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Praise God!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29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Worthy Of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29:1-3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Revelation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Revelation 5:9-10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145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Worthy Of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Name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145:1-2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6:9</a:t>
            </a:r>
          </a:p>
        </p:txBody>
      </p:sp>
    </p:spTree>
    <p:extLst>
      <p:ext uri="{BB962C8B-B14F-4D97-AF65-F5344CB8AC3E}">
        <p14:creationId xmlns:p14="http://schemas.microsoft.com/office/powerpoint/2010/main" val="232402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Worthy Of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Name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Greatness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145:3-7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139:14</a:t>
            </a:r>
          </a:p>
        </p:txBody>
      </p:sp>
    </p:spTree>
    <p:extLst>
      <p:ext uri="{BB962C8B-B14F-4D97-AF65-F5344CB8AC3E}">
        <p14:creationId xmlns:p14="http://schemas.microsoft.com/office/powerpoint/2010/main" val="331960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Worthy Of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Name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Greatness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Graciousness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145:8-16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2:5-8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17:30-31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Titus 2:11-14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1:3-5</a:t>
            </a:r>
          </a:p>
        </p:txBody>
      </p:sp>
    </p:spTree>
    <p:extLst>
      <p:ext uri="{BB962C8B-B14F-4D97-AF65-F5344CB8AC3E}">
        <p14:creationId xmlns:p14="http://schemas.microsoft.com/office/powerpoint/2010/main" val="84457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Worthy Of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Name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Greatness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Graciousness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Righteousness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145:17-20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4:8</a:t>
            </a:r>
          </a:p>
        </p:txBody>
      </p:sp>
    </p:spTree>
    <p:extLst>
      <p:ext uri="{BB962C8B-B14F-4D97-AF65-F5344CB8AC3E}">
        <p14:creationId xmlns:p14="http://schemas.microsoft.com/office/powerpoint/2010/main" val="103274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90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Praise God!</vt:lpstr>
      <vt:lpstr>God Is Worthy Of Praise</vt:lpstr>
      <vt:lpstr>God Is Worthy Of Praise</vt:lpstr>
      <vt:lpstr>God Is Worthy Of Praise</vt:lpstr>
      <vt:lpstr>God Is Worthy Of Praise</vt:lpstr>
      <vt:lpstr>God Is Worthy Of Praise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Praise God!</dc:title>
  <dc:creator>Daniel Henderson</dc:creator>
  <cp:lastModifiedBy>Daniel Henderson</cp:lastModifiedBy>
  <cp:revision>1</cp:revision>
  <dcterms:created xsi:type="dcterms:W3CDTF">2023-11-05T00:50:30Z</dcterms:created>
  <dcterms:modified xsi:type="dcterms:W3CDTF">2023-11-05T00:58:36Z</dcterms:modified>
</cp:coreProperties>
</file>