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4" r:id="rId5"/>
    <p:sldId id="265" r:id="rId6"/>
    <p:sldId id="266" r:id="rId7"/>
    <p:sldId id="267" r:id="rId8"/>
    <p:sldId id="263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3" autoAdjust="0"/>
    <p:restoredTop sz="94660"/>
  </p:normalViewPr>
  <p:slideViewPr>
    <p:cSldViewPr snapToGrid="0">
      <p:cViewPr varScale="1">
        <p:scale>
          <a:sx n="52" d="100"/>
          <a:sy n="52" d="100"/>
        </p:scale>
        <p:origin x="36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Henderson" userId="6e2e7b28a05f6ab1" providerId="LiveId" clId="{E2BA72AF-A85E-4ABA-8CD0-45A9020754DF}"/>
    <pc:docChg chg="undo custSel addSld modSld">
      <pc:chgData name="Daniel Henderson" userId="6e2e7b28a05f6ab1" providerId="LiveId" clId="{E2BA72AF-A85E-4ABA-8CD0-45A9020754DF}" dt="2023-12-17T02:22:17.272" v="52" actId="20577"/>
      <pc:docMkLst>
        <pc:docMk/>
      </pc:docMkLst>
      <pc:sldChg chg="modSp mod">
        <pc:chgData name="Daniel Henderson" userId="6e2e7b28a05f6ab1" providerId="LiveId" clId="{E2BA72AF-A85E-4ABA-8CD0-45A9020754DF}" dt="2023-12-17T02:20:11.113" v="27" actId="6549"/>
        <pc:sldMkLst>
          <pc:docMk/>
          <pc:sldMk cId="4105558619" sldId="263"/>
        </pc:sldMkLst>
        <pc:spChg chg="mod">
          <ac:chgData name="Daniel Henderson" userId="6e2e7b28a05f6ab1" providerId="LiveId" clId="{E2BA72AF-A85E-4ABA-8CD0-45A9020754DF}" dt="2023-12-17T02:20:11.113" v="27" actId="6549"/>
          <ac:spMkLst>
            <pc:docMk/>
            <pc:sldMk cId="4105558619" sldId="263"/>
            <ac:spMk id="3" creationId="{A8C5111B-3F80-4284-A164-5A5EE45D9BBD}"/>
          </ac:spMkLst>
        </pc:spChg>
        <pc:spChg chg="mod">
          <ac:chgData name="Daniel Henderson" userId="6e2e7b28a05f6ab1" providerId="LiveId" clId="{E2BA72AF-A85E-4ABA-8CD0-45A9020754DF}" dt="2023-12-17T02:17:50.545" v="0"/>
          <ac:spMkLst>
            <pc:docMk/>
            <pc:sldMk cId="4105558619" sldId="263"/>
            <ac:spMk id="4" creationId="{DEEC86C5-B68D-4489-AD61-CE7F055938D2}"/>
          </ac:spMkLst>
        </pc:spChg>
      </pc:sldChg>
      <pc:sldChg chg="modSp mod">
        <pc:chgData name="Daniel Henderson" userId="6e2e7b28a05f6ab1" providerId="LiveId" clId="{E2BA72AF-A85E-4ABA-8CD0-45A9020754DF}" dt="2023-12-17T02:22:17.272" v="52" actId="20577"/>
        <pc:sldMkLst>
          <pc:docMk/>
          <pc:sldMk cId="3903580351" sldId="267"/>
        </pc:sldMkLst>
        <pc:spChg chg="mod">
          <ac:chgData name="Daniel Henderson" userId="6e2e7b28a05f6ab1" providerId="LiveId" clId="{E2BA72AF-A85E-4ABA-8CD0-45A9020754DF}" dt="2023-12-17T02:22:17.272" v="52" actId="20577"/>
          <ac:spMkLst>
            <pc:docMk/>
            <pc:sldMk cId="3903580351" sldId="267"/>
            <ac:spMk id="3" creationId="{A8C5111B-3F80-4284-A164-5A5EE45D9BBD}"/>
          </ac:spMkLst>
        </pc:spChg>
      </pc:sldChg>
      <pc:sldChg chg="modSp add mod">
        <pc:chgData name="Daniel Henderson" userId="6e2e7b28a05f6ab1" providerId="LiveId" clId="{E2BA72AF-A85E-4ABA-8CD0-45A9020754DF}" dt="2023-12-17T02:20:03.251" v="26" actId="6549"/>
        <pc:sldMkLst>
          <pc:docMk/>
          <pc:sldMk cId="1730531688" sldId="268"/>
        </pc:sldMkLst>
        <pc:spChg chg="mod">
          <ac:chgData name="Daniel Henderson" userId="6e2e7b28a05f6ab1" providerId="LiveId" clId="{E2BA72AF-A85E-4ABA-8CD0-45A9020754DF}" dt="2023-12-17T02:20:03.251" v="26" actId="6549"/>
          <ac:spMkLst>
            <pc:docMk/>
            <pc:sldMk cId="1730531688" sldId="268"/>
            <ac:spMk id="3" creationId="{A8C5111B-3F80-4284-A164-5A5EE45D9BBD}"/>
          </ac:spMkLst>
        </pc:spChg>
        <pc:spChg chg="mod">
          <ac:chgData name="Daniel Henderson" userId="6e2e7b28a05f6ab1" providerId="LiveId" clId="{E2BA72AF-A85E-4ABA-8CD0-45A9020754DF}" dt="2023-12-17T02:19:58.388" v="25" actId="20577"/>
          <ac:spMkLst>
            <pc:docMk/>
            <pc:sldMk cId="1730531688" sldId="268"/>
            <ac:spMk id="4" creationId="{DEEC86C5-B68D-4489-AD61-CE7F055938D2}"/>
          </ac:spMkLst>
        </pc:spChg>
      </pc:sldChg>
      <pc:sldChg chg="modSp add mod">
        <pc:chgData name="Daniel Henderson" userId="6e2e7b28a05f6ab1" providerId="LiveId" clId="{E2BA72AF-A85E-4ABA-8CD0-45A9020754DF}" dt="2023-12-17T02:19:51.891" v="23" actId="6549"/>
        <pc:sldMkLst>
          <pc:docMk/>
          <pc:sldMk cId="221862517" sldId="269"/>
        </pc:sldMkLst>
        <pc:spChg chg="mod">
          <ac:chgData name="Daniel Henderson" userId="6e2e7b28a05f6ab1" providerId="LiveId" clId="{E2BA72AF-A85E-4ABA-8CD0-45A9020754DF}" dt="2023-12-17T02:19:51.891" v="23" actId="6549"/>
          <ac:spMkLst>
            <pc:docMk/>
            <pc:sldMk cId="221862517" sldId="269"/>
            <ac:spMk id="3" creationId="{A8C5111B-3F80-4284-A164-5A5EE45D9BBD}"/>
          </ac:spMkLst>
        </pc:spChg>
        <pc:spChg chg="mod">
          <ac:chgData name="Daniel Henderson" userId="6e2e7b28a05f6ab1" providerId="LiveId" clId="{E2BA72AF-A85E-4ABA-8CD0-45A9020754DF}" dt="2023-12-17T02:19:45.934" v="22" actId="20577"/>
          <ac:spMkLst>
            <pc:docMk/>
            <pc:sldMk cId="221862517" sldId="269"/>
            <ac:spMk id="4" creationId="{DEEC86C5-B68D-4489-AD61-CE7F055938D2}"/>
          </ac:spMkLst>
        </pc:spChg>
      </pc:sldChg>
      <pc:sldChg chg="modSp add mod">
        <pc:chgData name="Daniel Henderson" userId="6e2e7b28a05f6ab1" providerId="LiveId" clId="{E2BA72AF-A85E-4ABA-8CD0-45A9020754DF}" dt="2023-12-17T02:19:29.955" v="17" actId="6549"/>
        <pc:sldMkLst>
          <pc:docMk/>
          <pc:sldMk cId="172977658" sldId="270"/>
        </pc:sldMkLst>
        <pc:spChg chg="mod">
          <ac:chgData name="Daniel Henderson" userId="6e2e7b28a05f6ab1" providerId="LiveId" clId="{E2BA72AF-A85E-4ABA-8CD0-45A9020754DF}" dt="2023-12-17T02:19:29.955" v="17" actId="6549"/>
          <ac:spMkLst>
            <pc:docMk/>
            <pc:sldMk cId="172977658" sldId="270"/>
            <ac:spMk id="3" creationId="{A8C5111B-3F80-4284-A164-5A5EE45D9BBD}"/>
          </ac:spMkLst>
        </pc:spChg>
        <pc:spChg chg="mod">
          <ac:chgData name="Daniel Henderson" userId="6e2e7b28a05f6ab1" providerId="LiveId" clId="{E2BA72AF-A85E-4ABA-8CD0-45A9020754DF}" dt="2023-12-17T02:19:13.264" v="15" actId="20577"/>
          <ac:spMkLst>
            <pc:docMk/>
            <pc:sldMk cId="172977658" sldId="270"/>
            <ac:spMk id="4" creationId="{DEEC86C5-B68D-4489-AD61-CE7F055938D2}"/>
          </ac:spMkLst>
        </pc:spChg>
      </pc:sldChg>
      <pc:sldChg chg="addSp delSp modSp add mod">
        <pc:chgData name="Daniel Henderson" userId="6e2e7b28a05f6ab1" providerId="LiveId" clId="{E2BA72AF-A85E-4ABA-8CD0-45A9020754DF}" dt="2023-12-17T02:20:43.848" v="44" actId="20577"/>
        <pc:sldMkLst>
          <pc:docMk/>
          <pc:sldMk cId="3827779549" sldId="271"/>
        </pc:sldMkLst>
        <pc:spChg chg="mod">
          <ac:chgData name="Daniel Henderson" userId="6e2e7b28a05f6ab1" providerId="LiveId" clId="{E2BA72AF-A85E-4ABA-8CD0-45A9020754DF}" dt="2023-12-17T02:20:43.848" v="44" actId="20577"/>
          <ac:spMkLst>
            <pc:docMk/>
            <pc:sldMk cId="3827779549" sldId="271"/>
            <ac:spMk id="3" creationId="{A8C5111B-3F80-4284-A164-5A5EE45D9BBD}"/>
          </ac:spMkLst>
        </pc:spChg>
        <pc:spChg chg="del">
          <ac:chgData name="Daniel Henderson" userId="6e2e7b28a05f6ab1" providerId="LiveId" clId="{E2BA72AF-A85E-4ABA-8CD0-45A9020754DF}" dt="2023-12-17T02:20:24.328" v="28" actId="478"/>
          <ac:spMkLst>
            <pc:docMk/>
            <pc:sldMk cId="3827779549" sldId="271"/>
            <ac:spMk id="4" creationId="{DEEC86C5-B68D-4489-AD61-CE7F055938D2}"/>
          </ac:spMkLst>
        </pc:spChg>
        <pc:spChg chg="add del mod">
          <ac:chgData name="Daniel Henderson" userId="6e2e7b28a05f6ab1" providerId="LiveId" clId="{E2BA72AF-A85E-4ABA-8CD0-45A9020754DF}" dt="2023-12-17T02:20:25.969" v="29" actId="478"/>
          <ac:spMkLst>
            <pc:docMk/>
            <pc:sldMk cId="3827779549" sldId="271"/>
            <ac:spMk id="6" creationId="{57838374-8AD2-6927-B0C2-86EB298D779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7855"/>
            <a:ext cx="9144000" cy="3242108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God Does Not Expect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Micah 6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Does Not Require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Perfect Attendance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Extreme Giving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No Enemies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3:12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15:20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5:43-44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12:20-21</a:t>
            </a:r>
          </a:p>
        </p:txBody>
      </p:sp>
    </p:spTree>
    <p:extLst>
      <p:ext uri="{BB962C8B-B14F-4D97-AF65-F5344CB8AC3E}">
        <p14:creationId xmlns:p14="http://schemas.microsoft.com/office/powerpoint/2010/main" val="221862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Does Not Require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Perfect Attendance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Extreme Giving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No Enemies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Perfect Parenting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22:6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6:4</a:t>
            </a:r>
          </a:p>
        </p:txBody>
      </p:sp>
    </p:spTree>
    <p:extLst>
      <p:ext uri="{BB962C8B-B14F-4D97-AF65-F5344CB8AC3E}">
        <p14:creationId xmlns:p14="http://schemas.microsoft.com/office/powerpoint/2010/main" val="172977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Does Not Require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9303327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Perfect Attendance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Extreme Giving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No Enemies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Perfect Parenting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Personal World-Wide Evangelism</a:t>
            </a:r>
          </a:p>
        </p:txBody>
      </p:sp>
    </p:spTree>
    <p:extLst>
      <p:ext uri="{BB962C8B-B14F-4D97-AF65-F5344CB8AC3E}">
        <p14:creationId xmlns:p14="http://schemas.microsoft.com/office/powerpoint/2010/main" val="3827779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 Just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4:8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5:3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Does Not Require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The Impossible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25:14-30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Mark 14:6-9</a:t>
            </a:r>
          </a:p>
        </p:txBody>
      </p:sp>
    </p:spTree>
    <p:extLst>
      <p:ext uri="{BB962C8B-B14F-4D97-AF65-F5344CB8AC3E}">
        <p14:creationId xmlns:p14="http://schemas.microsoft.com/office/powerpoint/2010/main" val="3434074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Does Not Require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The Impossible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Perfect Understanding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28:19-20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17:30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2:15</a:t>
            </a:r>
          </a:p>
        </p:txBody>
      </p:sp>
    </p:spTree>
    <p:extLst>
      <p:ext uri="{BB962C8B-B14F-4D97-AF65-F5344CB8AC3E}">
        <p14:creationId xmlns:p14="http://schemas.microsoft.com/office/powerpoint/2010/main" val="2268263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Does Not Require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The Impossible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Perfect Understanding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Great Feats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19:16-22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7:21-23</a:t>
            </a:r>
          </a:p>
        </p:txBody>
      </p:sp>
    </p:spTree>
    <p:extLst>
      <p:ext uri="{BB962C8B-B14F-4D97-AF65-F5344CB8AC3E}">
        <p14:creationId xmlns:p14="http://schemas.microsoft.com/office/powerpoint/2010/main" val="2411088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Does Not Require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The Impossible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Perfect Understanding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Great Feats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Earn Our Way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5:8-9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17:10</a:t>
            </a:r>
          </a:p>
        </p:txBody>
      </p:sp>
    </p:spTree>
    <p:extLst>
      <p:ext uri="{BB962C8B-B14F-4D97-AF65-F5344CB8AC3E}">
        <p14:creationId xmlns:p14="http://schemas.microsoft.com/office/powerpoint/2010/main" val="3026495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Does Not Require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The Impossible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Perfect Understanding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Great Feats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Earn Our Way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Sinless Perfection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3:10,23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Ecclesiastes 7:20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1:5-10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5:48</a:t>
            </a:r>
          </a:p>
        </p:txBody>
      </p:sp>
    </p:spTree>
    <p:extLst>
      <p:ext uri="{BB962C8B-B14F-4D97-AF65-F5344CB8AC3E}">
        <p14:creationId xmlns:p14="http://schemas.microsoft.com/office/powerpoint/2010/main" val="3903580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Does Not Require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Perfect Attendance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10:24-27</a:t>
            </a:r>
          </a:p>
        </p:txBody>
      </p:sp>
    </p:spTree>
    <p:extLst>
      <p:ext uri="{BB962C8B-B14F-4D97-AF65-F5344CB8AC3E}">
        <p14:creationId xmlns:p14="http://schemas.microsoft.com/office/powerpoint/2010/main" val="4105558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Does Not Require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Perfect Attendance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Extreme Giving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8:12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9:7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8:5</a:t>
            </a:r>
          </a:p>
        </p:txBody>
      </p:sp>
    </p:spTree>
    <p:extLst>
      <p:ext uri="{BB962C8B-B14F-4D97-AF65-F5344CB8AC3E}">
        <p14:creationId xmlns:p14="http://schemas.microsoft.com/office/powerpoint/2010/main" val="1730531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14</TotalTime>
  <Words>172</Words>
  <Application>Microsoft Office PowerPoint</Application>
  <PresentationFormat>Widescreen</PresentationFormat>
  <Paragraphs>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God Does Not Expect</vt:lpstr>
      <vt:lpstr>A Just God</vt:lpstr>
      <vt:lpstr>God Does Not Require …</vt:lpstr>
      <vt:lpstr>God Does Not Require …</vt:lpstr>
      <vt:lpstr>God Does Not Require …</vt:lpstr>
      <vt:lpstr>God Does Not Require …</vt:lpstr>
      <vt:lpstr>God Does Not Require …</vt:lpstr>
      <vt:lpstr>God Does Not Require …</vt:lpstr>
      <vt:lpstr>God Does Not Require …</vt:lpstr>
      <vt:lpstr>God Does Not Require …</vt:lpstr>
      <vt:lpstr>God Does Not Require …</vt:lpstr>
      <vt:lpstr>God Does Not Require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Does Not Expect</dc:title>
  <dc:creator>Daniel Henderson</dc:creator>
  <cp:lastModifiedBy>Daniel Henderson</cp:lastModifiedBy>
  <cp:revision>1</cp:revision>
  <dcterms:created xsi:type="dcterms:W3CDTF">2023-12-17T02:07:55Z</dcterms:created>
  <dcterms:modified xsi:type="dcterms:W3CDTF">2023-12-17T02:22:22Z</dcterms:modified>
</cp:coreProperties>
</file>