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4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52" d="100"/>
          <a:sy n="52" d="100"/>
        </p:scale>
        <p:origin x="36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EFDD0B-C00C-70DA-B30E-C61CC887374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723" y="-138545"/>
            <a:ext cx="6161932" cy="72092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63" y="637309"/>
            <a:ext cx="5329381" cy="3278909"/>
          </a:xfrm>
        </p:spPr>
        <p:txBody>
          <a:bodyPr anchor="ctr" anchorCtr="1">
            <a:normAutofit fontScale="90000"/>
          </a:bodyPr>
          <a:lstStyle/>
          <a:p>
            <a:r>
              <a:rPr lang="en-US" sz="9600" dirty="0">
                <a:ln w="12700">
                  <a:solidFill>
                    <a:schemeClr val="bg1"/>
                  </a:solidFill>
                </a:ln>
              </a:rPr>
              <a:t>Letter To</a:t>
            </a:r>
            <a:br>
              <a:rPr lang="en-US" sz="9600" dirty="0">
                <a:ln w="12700">
                  <a:solidFill>
                    <a:schemeClr val="bg1"/>
                  </a:solidFill>
                </a:ln>
              </a:rPr>
            </a:br>
            <a:r>
              <a:rPr lang="en-US" sz="9600" dirty="0">
                <a:ln w="12700">
                  <a:solidFill>
                    <a:schemeClr val="bg1"/>
                  </a:solidFill>
                </a:ln>
              </a:rPr>
              <a:t>The Church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21236" y="2955636"/>
            <a:ext cx="4878077" cy="2807855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ln w="12700">
                  <a:solidFill>
                    <a:schemeClr val="bg1"/>
                  </a:solidFill>
                </a:ln>
                <a:solidFill>
                  <a:schemeClr val="accent2"/>
                </a:solidFill>
              </a:rPr>
              <a:t>2Corinthians</a:t>
            </a:r>
          </a:p>
          <a:p>
            <a:r>
              <a:rPr lang="en-US" sz="6000" dirty="0">
                <a:ln w="12700">
                  <a:solidFill>
                    <a:schemeClr val="bg1"/>
                  </a:solidFill>
                </a:ln>
                <a:solidFill>
                  <a:schemeClr val="accent2"/>
                </a:solidFill>
              </a:rPr>
              <a:t>13:1-10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FE5311A-39BA-FAEA-373E-77C5A3730F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9964" y="-1397775"/>
            <a:ext cx="13679055" cy="89348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Letter To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0291" y="1825625"/>
            <a:ext cx="5539509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History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1:8-11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1:12–20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2-3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5:10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Letter To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0291" y="1825625"/>
            <a:ext cx="5539509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History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Jesus Knows Strength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2:1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4:14-16</a:t>
            </a:r>
          </a:p>
        </p:txBody>
      </p:sp>
    </p:spTree>
    <p:extLst>
      <p:ext uri="{BB962C8B-B14F-4D97-AF65-F5344CB8AC3E}">
        <p14:creationId xmlns:p14="http://schemas.microsoft.com/office/powerpoint/2010/main" val="3191826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Letter To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0291" y="1825625"/>
            <a:ext cx="5539509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History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Jesus Knows Strength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Jesus Knows Weakness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19:9-10,20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10:25</a:t>
            </a:r>
          </a:p>
        </p:txBody>
      </p:sp>
    </p:spTree>
    <p:extLst>
      <p:ext uri="{BB962C8B-B14F-4D97-AF65-F5344CB8AC3E}">
        <p14:creationId xmlns:p14="http://schemas.microsoft.com/office/powerpoint/2010/main" val="1662731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Letter To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0291" y="1825625"/>
            <a:ext cx="5539509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History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Jesus Knows Strength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Jesus Knows Weakness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Feed Our Fire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5:12-14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Judges 1:19-21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12:30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9:4-5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2:10-11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19:10,17-20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2:2</a:t>
            </a:r>
          </a:p>
        </p:txBody>
      </p:sp>
    </p:spTree>
    <p:extLst>
      <p:ext uri="{BB962C8B-B14F-4D97-AF65-F5344CB8AC3E}">
        <p14:creationId xmlns:p14="http://schemas.microsoft.com/office/powerpoint/2010/main" val="3210498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22</TotalTime>
  <Words>95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Letter To The Church</vt:lpstr>
      <vt:lpstr>A Letter To Us?</vt:lpstr>
      <vt:lpstr>A Letter To Us?</vt:lpstr>
      <vt:lpstr>A Letter To Us?</vt:lpstr>
      <vt:lpstr>A Letter To Us?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Letter To The Church</dc:title>
  <dc:creator>Daniel Henderson</dc:creator>
  <cp:lastModifiedBy>Daniel Henderson</cp:lastModifiedBy>
  <cp:revision>1</cp:revision>
  <dcterms:created xsi:type="dcterms:W3CDTF">2023-12-31T02:31:45Z</dcterms:created>
  <dcterms:modified xsi:type="dcterms:W3CDTF">2023-12-31T02:54:32Z</dcterms:modified>
</cp:coreProperties>
</file>