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52" d="100"/>
          <a:sy n="52" d="100"/>
        </p:scale>
        <p:origin x="36" y="1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436"/>
            <a:ext cx="9144000" cy="3297527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Why Do I Assemble?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Hebrews 10:23-31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Reasons To Assemble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Expected By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2:42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11:26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4:9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Reasons To Assemble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Expected By God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The Lord Is Present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18:20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122:1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12:28-29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14:1-3</a:t>
            </a:r>
          </a:p>
        </p:txBody>
      </p:sp>
    </p:spTree>
    <p:extLst>
      <p:ext uri="{BB962C8B-B14F-4D97-AF65-F5344CB8AC3E}">
        <p14:creationId xmlns:p14="http://schemas.microsoft.com/office/powerpoint/2010/main" val="3249424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Reasons To Assemble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Expected By God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The Lord Is Present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Spiritual Blessings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10:17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11:23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Ezra 7:10</a:t>
            </a:r>
          </a:p>
        </p:txBody>
      </p:sp>
    </p:spTree>
    <p:extLst>
      <p:ext uri="{BB962C8B-B14F-4D97-AF65-F5344CB8AC3E}">
        <p14:creationId xmlns:p14="http://schemas.microsoft.com/office/powerpoint/2010/main" val="4167874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Reasons To Assemble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Expected By God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The Lord Is Present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Spiritual Blessings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Best People On Earth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15:24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15:33</a:t>
            </a:r>
          </a:p>
        </p:txBody>
      </p:sp>
    </p:spTree>
    <p:extLst>
      <p:ext uri="{BB962C8B-B14F-4D97-AF65-F5344CB8AC3E}">
        <p14:creationId xmlns:p14="http://schemas.microsoft.com/office/powerpoint/2010/main" val="2272805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Reasons To Assemble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Expected By God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The Lord Is Present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Spiritual Blessings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Best People On Earth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Show Others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5:13-16</a:t>
            </a:r>
          </a:p>
        </p:txBody>
      </p:sp>
    </p:spTree>
    <p:extLst>
      <p:ext uri="{BB962C8B-B14F-4D97-AF65-F5344CB8AC3E}">
        <p14:creationId xmlns:p14="http://schemas.microsoft.com/office/powerpoint/2010/main" val="4183242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Reasons To Assemble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Expected By God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The Lord Is Present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Spiritual Blessings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Best People On Earth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Show Others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000" dirty="0"/>
              <a:t>Give Back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20:35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8:5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2:5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10:24-25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5:11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9:10</a:t>
            </a:r>
          </a:p>
        </p:txBody>
      </p:sp>
    </p:spTree>
    <p:extLst>
      <p:ext uri="{BB962C8B-B14F-4D97-AF65-F5344CB8AC3E}">
        <p14:creationId xmlns:p14="http://schemas.microsoft.com/office/powerpoint/2010/main" val="3536122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7</TotalTime>
  <Words>137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Why Do I Assemble?</vt:lpstr>
      <vt:lpstr>Reasons To Assemble</vt:lpstr>
      <vt:lpstr>Reasons To Assemble</vt:lpstr>
      <vt:lpstr>Reasons To Assemble</vt:lpstr>
      <vt:lpstr>Reasons To Assemble</vt:lpstr>
      <vt:lpstr>Reasons To Assemble</vt:lpstr>
      <vt:lpstr>Reasons To Assemble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 I Assemble?</dc:title>
  <dc:creator>Daniel Henderson</dc:creator>
  <cp:lastModifiedBy>Daniel Henderson</cp:lastModifiedBy>
  <cp:revision>1</cp:revision>
  <dcterms:created xsi:type="dcterms:W3CDTF">2023-12-03T02:00:58Z</dcterms:created>
  <dcterms:modified xsi:type="dcterms:W3CDTF">2023-12-03T02:08:40Z</dcterms:modified>
</cp:coreProperties>
</file>