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3709" y="277091"/>
            <a:ext cx="7564582" cy="32328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Worry Gets In The Way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6:25-34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Don’t Worry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53673"/>
            <a:ext cx="5181600" cy="4239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Food And Clothing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Growth And Health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Which Master?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6:25-26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10:38-42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12:16-21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10:29-31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Don’t Worry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53673"/>
            <a:ext cx="5181600" cy="4239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Food And Clothing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Growth And Health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Which Master?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6:27-30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3:6-7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4:11-13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Daniel 12:8-13</a:t>
            </a:r>
          </a:p>
        </p:txBody>
      </p:sp>
    </p:spTree>
    <p:extLst>
      <p:ext uri="{BB962C8B-B14F-4D97-AF65-F5344CB8AC3E}">
        <p14:creationId xmlns:p14="http://schemas.microsoft.com/office/powerpoint/2010/main" val="89325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Don’t Worry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53673"/>
            <a:ext cx="5181600" cy="42392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Food And Clothing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Growth And Health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Which Master?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6:31-34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19:21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12:33-34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1Timothy 6:17-19</a:t>
            </a:r>
          </a:p>
        </p:txBody>
      </p:sp>
    </p:spTree>
    <p:extLst>
      <p:ext uri="{BB962C8B-B14F-4D97-AF65-F5344CB8AC3E}">
        <p14:creationId xmlns:p14="http://schemas.microsoft.com/office/powerpoint/2010/main" val="4250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64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Worry Gets In The Way</vt:lpstr>
      <vt:lpstr>Don’t Worry</vt:lpstr>
      <vt:lpstr>Don’t Worry</vt:lpstr>
      <vt:lpstr>Don’t Worry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Worry Gets In The Way</dc:title>
  <dc:creator>Daniel Henderson</dc:creator>
  <cp:lastModifiedBy>Daniel Henderson</cp:lastModifiedBy>
  <cp:revision>1</cp:revision>
  <dcterms:created xsi:type="dcterms:W3CDTF">2023-12-10T01:49:06Z</dcterms:created>
  <dcterms:modified xsi:type="dcterms:W3CDTF">2023-12-10T01:57:27Z</dcterms:modified>
</cp:coreProperties>
</file>