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5" r:id="rId6"/>
    <p:sldId id="260" r:id="rId7"/>
    <p:sldId id="262" r:id="rId8"/>
    <p:sldId id="263" r:id="rId9"/>
    <p:sldId id="267" r:id="rId10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99" autoAdjust="0"/>
  </p:normalViewPr>
  <p:slideViewPr>
    <p:cSldViewPr>
      <p:cViewPr varScale="1">
        <p:scale>
          <a:sx n="114" d="100"/>
          <a:sy n="114" d="100"/>
        </p:scale>
        <p:origin x="414" y="13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4/20/2023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4/20/2023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02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811" y="1905000"/>
            <a:ext cx="9146381" cy="2667000"/>
          </a:xfrm>
        </p:spPr>
        <p:txBody>
          <a:bodyPr>
            <a:no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5309" y="4724400"/>
            <a:ext cx="8634184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811" y="5105400"/>
            <a:ext cx="9146381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811" y="1514475"/>
            <a:ext cx="10572328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467612">
              <a:defRPr/>
            </a:lvl6pPr>
            <a:lvl7pPr marL="1467612">
              <a:defRPr/>
            </a:lvl7pPr>
            <a:lvl8pPr marL="1467612">
              <a:defRPr/>
            </a:lvl8pPr>
            <a:lvl9pPr marL="1467612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4311" y="274643"/>
            <a:ext cx="1371957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7045" y="3472593"/>
            <a:ext cx="6492240" cy="64025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173" y="277817"/>
            <a:ext cx="9146383" cy="5898573"/>
          </a:xfrm>
        </p:spPr>
        <p:txBody>
          <a:bodyPr vert="eaVert"/>
          <a:lstStyle>
            <a:lvl5pPr>
              <a:defRPr/>
            </a:lvl5pPr>
            <a:lvl6pPr marL="946404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811" y="1514475"/>
            <a:ext cx="10572328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411480">
              <a:defRPr/>
            </a:lvl2pPr>
            <a:lvl3pPr marL="582930">
              <a:defRPr/>
            </a:lvl3pPr>
            <a:lvl4pPr marL="754380">
              <a:defRPr/>
            </a:lvl4pPr>
            <a:lvl5pPr marL="925830">
              <a:defRPr/>
            </a:lvl5pPr>
            <a:lvl6pPr marL="1097280">
              <a:defRPr baseline="0"/>
            </a:lvl6pPr>
            <a:lvl7pPr marL="1268730">
              <a:defRPr baseline="0"/>
            </a:lvl7pPr>
            <a:lvl8pPr marL="1440180">
              <a:defRPr baseline="0"/>
            </a:lvl8pPr>
            <a:lvl9pPr marL="161163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1905000"/>
            <a:ext cx="9146381" cy="2667000"/>
          </a:xfrm>
        </p:spPr>
        <p:txBody>
          <a:bodyPr anchor="b">
            <a:noAutofit/>
          </a:bodyPr>
          <a:lstStyle>
            <a:lvl1pPr algn="l">
              <a:defRPr sz="33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5309" y="4724400"/>
            <a:ext cx="8634184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11" y="5102529"/>
            <a:ext cx="9146381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811" y="1514475"/>
            <a:ext cx="10572328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811" y="1905000"/>
            <a:ext cx="4420751" cy="4267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 marL="1467612">
              <a:defRPr sz="1200"/>
            </a:lvl6pPr>
            <a:lvl7pPr marL="1467612">
              <a:defRPr sz="1200" baseline="0"/>
            </a:lvl7pPr>
            <a:lvl8pPr marL="1467612">
              <a:defRPr sz="1200" baseline="0"/>
            </a:lvl8pPr>
            <a:lvl9pPr marL="1467612"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44" y="1905000"/>
            <a:ext cx="4420749" cy="4267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 marL="1467612">
              <a:defRPr sz="1200"/>
            </a:lvl6pPr>
            <a:lvl7pPr marL="1467612">
              <a:defRPr sz="1200"/>
            </a:lvl7pPr>
            <a:lvl8pPr marL="1467612">
              <a:defRPr sz="1200" baseline="0"/>
            </a:lvl8pPr>
            <a:lvl9pPr marL="1467612"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811" y="1514475"/>
            <a:ext cx="10572328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11" y="1905000"/>
            <a:ext cx="4417703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811" y="2819403"/>
            <a:ext cx="4417703" cy="3352801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 marL="1467612">
              <a:defRPr sz="1200"/>
            </a:lvl6pPr>
            <a:lvl7pPr marL="1467612">
              <a:defRPr sz="1200" baseline="0"/>
            </a:lvl7pPr>
            <a:lvl8pPr marL="1467612">
              <a:defRPr sz="1200" baseline="0"/>
            </a:lvl8pPr>
            <a:lvl9pPr marL="1467612"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1490" y="1905000"/>
            <a:ext cx="4417703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1490" y="2819403"/>
            <a:ext cx="4417703" cy="3352801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 marL="1467612">
              <a:defRPr sz="1200"/>
            </a:lvl5pPr>
            <a:lvl6pPr marL="1467612">
              <a:defRPr sz="1200"/>
            </a:lvl6pPr>
            <a:lvl7pPr marL="1467612">
              <a:defRPr sz="1200"/>
            </a:lvl7pPr>
            <a:lvl8pPr marL="1467612">
              <a:defRPr sz="1200"/>
            </a:lvl8pPr>
            <a:lvl9pPr marL="1467612"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811" y="1514475"/>
            <a:ext cx="10572328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350"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809" y="3429000"/>
            <a:ext cx="2743915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1248" y="1905000"/>
            <a:ext cx="5670757" cy="4038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 baseline="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8989" y="1630825"/>
            <a:ext cx="6292667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6292" y="1884311"/>
            <a:ext cx="5670757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877" y="1630825"/>
            <a:ext cx="6292667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sz="135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8020" y="3411748"/>
            <a:ext cx="2743915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4/20/2023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811" y="274638"/>
            <a:ext cx="9146380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12" y="1905000"/>
            <a:ext cx="9146381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811" y="6400801"/>
            <a:ext cx="632624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7718" y="6400801"/>
            <a:ext cx="1244183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4/20/2023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5894" y="6400801"/>
            <a:ext cx="1143300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685800" rtl="0" eaLnBrk="1" latinLnBrk="0" hangingPunct="1">
        <a:lnSpc>
          <a:spcPct val="90000"/>
        </a:lnSpc>
        <a:spcBef>
          <a:spcPts val="135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54" indent="-205740" algn="l" defTabSz="685800" rtl="0" eaLnBrk="1" latinLnBrk="0" hangingPunct="1">
        <a:lnSpc>
          <a:spcPct val="90000"/>
        </a:lnSpc>
        <a:spcBef>
          <a:spcPts val="450"/>
        </a:spcBef>
        <a:buSzPct val="100000"/>
        <a:buFont typeface="Consolas" pitchFamily="49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03504" indent="-171450" algn="l" defTabSz="685800" rtl="0" eaLnBrk="1" latinLnBrk="0" hangingPunct="1">
        <a:lnSpc>
          <a:spcPct val="90000"/>
        </a:lnSpc>
        <a:spcBef>
          <a:spcPts val="450"/>
        </a:spcBef>
        <a:buSzPct val="100000"/>
        <a:buFont typeface="Arial" pitchFamily="34" charset="0"/>
        <a:buChar char="▪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774954" indent="-171450" algn="l" defTabSz="685800" rtl="0" eaLnBrk="1" latinLnBrk="0" hangingPunct="1">
        <a:lnSpc>
          <a:spcPct val="90000"/>
        </a:lnSpc>
        <a:spcBef>
          <a:spcPts val="450"/>
        </a:spcBef>
        <a:buSzPct val="100000"/>
        <a:buFont typeface="Consolas" pitchFamily="49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" indent="-171450" algn="l" defTabSz="685800" rtl="0" eaLnBrk="1" latinLnBrk="0" hangingPunct="1">
        <a:lnSpc>
          <a:spcPct val="90000"/>
        </a:lnSpc>
        <a:spcBef>
          <a:spcPts val="450"/>
        </a:spcBef>
        <a:buSzPct val="100000"/>
        <a:buFont typeface="Arial" pitchFamily="34" charset="0"/>
        <a:buChar char="▪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117854" indent="-171450" algn="l" defTabSz="685800" rtl="0" eaLnBrk="1" latinLnBrk="0" hangingPunct="1">
        <a:lnSpc>
          <a:spcPct val="90000"/>
        </a:lnSpc>
        <a:spcBef>
          <a:spcPts val="450"/>
        </a:spcBef>
        <a:buSzPct val="100000"/>
        <a:buFont typeface="Consolas" pitchFamily="49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" indent="-171450" algn="l" defTabSz="685800" rtl="0" eaLnBrk="1" latinLnBrk="0" hangingPunct="1">
        <a:lnSpc>
          <a:spcPct val="90000"/>
        </a:lnSpc>
        <a:spcBef>
          <a:spcPts val="450"/>
        </a:spcBef>
        <a:buSzPct val="100000"/>
        <a:buFont typeface="Arial" pitchFamily="34" charset="0"/>
        <a:buChar char="▪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0754" indent="-171450" algn="l" defTabSz="685800" rtl="0" eaLnBrk="1" latinLnBrk="0" hangingPunct="1">
        <a:lnSpc>
          <a:spcPct val="90000"/>
        </a:lnSpc>
        <a:spcBef>
          <a:spcPts val="450"/>
        </a:spcBef>
        <a:buSzPct val="100000"/>
        <a:buFont typeface="Consolas" pitchFamily="49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" indent="-171450" algn="l" defTabSz="685800" rtl="0" eaLnBrk="1" latinLnBrk="0" hangingPunct="1">
        <a:lnSpc>
          <a:spcPct val="90000"/>
        </a:lnSpc>
        <a:spcBef>
          <a:spcPts val="450"/>
        </a:spcBef>
        <a:buSzPct val="100000"/>
        <a:buFont typeface="Arial" pitchFamily="34" charset="0"/>
        <a:buChar char="▪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IMPERFECT but SAVED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Three Crucial Attributes To Focus On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FIRST THINGS FIRST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85800" y="1905000"/>
            <a:ext cx="10972800" cy="4267200"/>
          </a:xfrm>
        </p:spPr>
        <p:txBody>
          <a:bodyPr>
            <a:normAutofit/>
          </a:bodyPr>
          <a:lstStyle/>
          <a:p>
            <a:r>
              <a:rPr lang="en-US" sz="3200" dirty="0"/>
              <a:t>Only Jesus saves (John 14:6; Acts 4:12; Rom. 8:1)</a:t>
            </a:r>
          </a:p>
          <a:p>
            <a:r>
              <a:rPr lang="en-US" sz="3200" dirty="0"/>
              <a:t>But we recognize that it is up to us to maintain our relationship with Jesus and that we can lose it (Gal. 5:4).  So what must we do?  What should we focus on?</a:t>
            </a:r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/>
              <a:t>THREE ATTRIBUTES THAT SAVE IMPERFECT SOULS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38200" y="1905000"/>
            <a:ext cx="10515600" cy="4267200"/>
          </a:xfrm>
        </p:spPr>
        <p:txBody>
          <a:bodyPr>
            <a:normAutofit/>
          </a:bodyPr>
          <a:lstStyle/>
          <a:p>
            <a:r>
              <a:rPr lang="en-US" sz="3200" dirty="0"/>
              <a:t>FAITH (Rom. 4:1-8; 5:1-2; Heb. 11:6… Heb. 11:2,39)</a:t>
            </a:r>
          </a:p>
          <a:p>
            <a:r>
              <a:rPr lang="en-US" sz="3200" dirty="0"/>
              <a:t>LOVE (I Cor. 13:1-3; I John 4:7-8,16-18; Lk. 7:36-48; Mt. 6:14-15; 18:35; 25:34-40)</a:t>
            </a:r>
          </a:p>
          <a:p>
            <a:r>
              <a:rPr lang="en-US" sz="3200" dirty="0"/>
              <a:t>HUMILITY (Lk. 15:11-32; 18:9-14; I Pet. 5:5; I John 1:9)</a:t>
            </a:r>
          </a:p>
        </p:txBody>
      </p:sp>
    </p:spTree>
    <p:extLst>
      <p:ext uri="{BB962C8B-B14F-4D97-AF65-F5344CB8AC3E}">
        <p14:creationId xmlns:p14="http://schemas.microsoft.com/office/powerpoint/2010/main" val="27376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WHAT ABOUT OBEDIENCE?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38200" y="1905000"/>
            <a:ext cx="10896600" cy="4267200"/>
          </a:xfrm>
        </p:spPr>
        <p:txBody>
          <a:bodyPr>
            <a:normAutofit/>
          </a:bodyPr>
          <a:lstStyle/>
          <a:p>
            <a:r>
              <a:rPr lang="en-US" sz="3200" dirty="0"/>
              <a:t>God definitely desires obedience (II </a:t>
            </a:r>
            <a:r>
              <a:rPr lang="en-US" sz="3200" dirty="0" err="1"/>
              <a:t>Thes</a:t>
            </a:r>
            <a:r>
              <a:rPr lang="en-US" sz="3200" dirty="0"/>
              <a:t>. 1:8; Mt. 7:21-23; I Cor. 6:9-10; I John 1:6-7)</a:t>
            </a:r>
          </a:p>
          <a:p>
            <a:r>
              <a:rPr lang="en-US" sz="3200" dirty="0"/>
              <a:t>But if our goal is to be good enough to go to heaven, we will never reach that goal.</a:t>
            </a:r>
          </a:p>
          <a:p>
            <a:r>
              <a:rPr lang="en-US" sz="3200" dirty="0"/>
              <a:t>Obedience is already on our list</a:t>
            </a:r>
          </a:p>
        </p:txBody>
      </p:sp>
    </p:spTree>
    <p:extLst>
      <p:ext uri="{BB962C8B-B14F-4D97-AF65-F5344CB8AC3E}">
        <p14:creationId xmlns:p14="http://schemas.microsoft.com/office/powerpoint/2010/main" val="1486145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/>
              <a:t>THREE ATTRIBUTES THAT SAVE IMPERFECT SOULS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762000" y="1905000"/>
            <a:ext cx="10668000" cy="4267200"/>
          </a:xfrm>
        </p:spPr>
        <p:txBody>
          <a:bodyPr>
            <a:normAutofit/>
          </a:bodyPr>
          <a:lstStyle/>
          <a:p>
            <a:r>
              <a:rPr lang="en-US" sz="3200" dirty="0"/>
              <a:t>FAITH (Rom. 4:1-8; 5:1-2; Heb. 11:6… Heb. 11:2,39)</a:t>
            </a:r>
          </a:p>
          <a:p>
            <a:r>
              <a:rPr lang="en-US" sz="3200" dirty="0"/>
              <a:t>LOVE (I Cor. 13:1-3; I John 4:7-8,16-18; Lk. 7:36-48; Mt. 6:14-15; 18:35; 25:34-40)</a:t>
            </a:r>
          </a:p>
          <a:p>
            <a:r>
              <a:rPr lang="en-US" sz="3200" dirty="0"/>
              <a:t>HUMILITY (Lk. 15:11-32; 18:9-14; I Pet. 5:5; I John 1:9)</a:t>
            </a:r>
          </a:p>
        </p:txBody>
      </p:sp>
    </p:spTree>
    <p:extLst>
      <p:ext uri="{BB962C8B-B14F-4D97-AF65-F5344CB8AC3E}">
        <p14:creationId xmlns:p14="http://schemas.microsoft.com/office/powerpoint/2010/main" val="288540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/>
              <a:t>THREE ATTRIBUTES THAT SAVE IMPERFECT SOULS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762000" y="1905000"/>
            <a:ext cx="10591800" cy="4267200"/>
          </a:xfrm>
        </p:spPr>
        <p:txBody>
          <a:bodyPr>
            <a:normAutofit/>
          </a:bodyPr>
          <a:lstStyle/>
          <a:p>
            <a:r>
              <a:rPr lang="en-US" sz="3200" dirty="0"/>
              <a:t>FAITH leads to obedience (Heb. 3:18-19; Lk. 6:46;  Heb. 11:6)</a:t>
            </a:r>
          </a:p>
          <a:p>
            <a:r>
              <a:rPr lang="en-US" sz="3200" dirty="0"/>
              <a:t>LOVE leads to obedience (John 14:15; Mt. 22:40)</a:t>
            </a:r>
          </a:p>
          <a:p>
            <a:r>
              <a:rPr lang="en-US" sz="3200" dirty="0"/>
              <a:t>HUMILITY leads to obedience (Jam. 1:21)</a:t>
            </a:r>
          </a:p>
        </p:txBody>
      </p:sp>
    </p:spTree>
    <p:extLst>
      <p:ext uri="{BB962C8B-B14F-4D97-AF65-F5344CB8AC3E}">
        <p14:creationId xmlns:p14="http://schemas.microsoft.com/office/powerpoint/2010/main" val="306585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902F-074C-4375-8A57-CDEE5C566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1" y="3086100"/>
            <a:ext cx="8000999" cy="685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dirty="0"/>
              <a:t>FAITH		LOVE		HUMILITY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E875E3-9036-411F-8E71-8CAA0B7DDF07}"/>
              </a:ext>
            </a:extLst>
          </p:cNvPr>
          <p:cNvSpPr txBox="1"/>
          <p:nvPr/>
        </p:nvSpPr>
        <p:spPr>
          <a:xfrm>
            <a:off x="4543331" y="5257801"/>
            <a:ext cx="310533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4400" dirty="0"/>
              <a:t>OBEDIENCE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D8699A6C-E2B6-4BAA-B4C7-768FF9151D8B}"/>
              </a:ext>
            </a:extLst>
          </p:cNvPr>
          <p:cNvSpPr/>
          <p:nvPr/>
        </p:nvSpPr>
        <p:spPr>
          <a:xfrm rot="2085049">
            <a:off x="3203037" y="4189853"/>
            <a:ext cx="2286000" cy="457200"/>
          </a:xfrm>
          <a:prstGeom prst="rightArrow">
            <a:avLst/>
          </a:prstGeom>
          <a:solidFill>
            <a:schemeClr val="tx1"/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08380AB5-5B35-4135-9357-142F81E0908C}"/>
              </a:ext>
            </a:extLst>
          </p:cNvPr>
          <p:cNvSpPr/>
          <p:nvPr/>
        </p:nvSpPr>
        <p:spPr>
          <a:xfrm rot="5400000">
            <a:off x="5220274" y="4169382"/>
            <a:ext cx="1446652" cy="457200"/>
          </a:xfrm>
          <a:prstGeom prst="rightArrow">
            <a:avLst/>
          </a:prstGeom>
          <a:solidFill>
            <a:schemeClr val="tx1"/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D4C045C-EE23-4E19-A5EE-EB5236BB26FE}"/>
              </a:ext>
            </a:extLst>
          </p:cNvPr>
          <p:cNvSpPr/>
          <p:nvPr/>
        </p:nvSpPr>
        <p:spPr>
          <a:xfrm rot="8445284">
            <a:off x="6375406" y="4176365"/>
            <a:ext cx="2136429" cy="457200"/>
          </a:xfrm>
          <a:prstGeom prst="rightArrow">
            <a:avLst/>
          </a:prstGeom>
          <a:solidFill>
            <a:schemeClr val="tx1"/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4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902F-074C-4375-8A57-CDEE5C566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1" y="3086100"/>
            <a:ext cx="8000999" cy="685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dirty="0"/>
              <a:t>FAITH		LOVE		HUMILITY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0CD1A3-D54D-4C8A-B151-1F75C3F7D0A4}"/>
              </a:ext>
            </a:extLst>
          </p:cNvPr>
          <p:cNvSpPr txBox="1"/>
          <p:nvPr/>
        </p:nvSpPr>
        <p:spPr>
          <a:xfrm>
            <a:off x="4543330" y="898470"/>
            <a:ext cx="310533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4400" dirty="0">
                <a:solidFill>
                  <a:prstClr val="white"/>
                </a:solidFill>
                <a:latin typeface="Corbel"/>
              </a:rPr>
              <a:t>OBEDIENCE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D8699A6C-E2B6-4BAA-B4C7-768FF9151D8B}"/>
              </a:ext>
            </a:extLst>
          </p:cNvPr>
          <p:cNvSpPr/>
          <p:nvPr/>
        </p:nvSpPr>
        <p:spPr>
          <a:xfrm rot="8700539">
            <a:off x="3116145" y="2022295"/>
            <a:ext cx="2286000" cy="457200"/>
          </a:xfrm>
          <a:prstGeom prst="rightArrow">
            <a:avLst/>
          </a:prstGeom>
          <a:solidFill>
            <a:schemeClr val="tx1"/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08380AB5-5B35-4135-9357-142F81E0908C}"/>
              </a:ext>
            </a:extLst>
          </p:cNvPr>
          <p:cNvSpPr/>
          <p:nvPr/>
        </p:nvSpPr>
        <p:spPr>
          <a:xfrm rot="5400000">
            <a:off x="5259349" y="2072920"/>
            <a:ext cx="1446652" cy="457200"/>
          </a:xfrm>
          <a:prstGeom prst="rightArrow">
            <a:avLst/>
          </a:prstGeom>
          <a:solidFill>
            <a:schemeClr val="tx1"/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4D4C045C-EE23-4E19-A5EE-EB5236BB26FE}"/>
              </a:ext>
            </a:extLst>
          </p:cNvPr>
          <p:cNvSpPr/>
          <p:nvPr/>
        </p:nvSpPr>
        <p:spPr>
          <a:xfrm rot="2438716">
            <a:off x="6569502" y="2022295"/>
            <a:ext cx="2136429" cy="457200"/>
          </a:xfrm>
          <a:prstGeom prst="rightArrow">
            <a:avLst/>
          </a:prstGeom>
          <a:solidFill>
            <a:schemeClr val="tx1"/>
          </a:solidFill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orbe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C9408F-B008-4567-AC03-C3B154CF28FB}"/>
              </a:ext>
            </a:extLst>
          </p:cNvPr>
          <p:cNvSpPr txBox="1"/>
          <p:nvPr/>
        </p:nvSpPr>
        <p:spPr>
          <a:xfrm rot="1295816">
            <a:off x="5551193" y="1480341"/>
            <a:ext cx="846707" cy="16850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5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9EC1A6-9CF1-4A1F-9B81-793356F5EA4B}"/>
              </a:ext>
            </a:extLst>
          </p:cNvPr>
          <p:cNvSpPr txBox="1"/>
          <p:nvPr/>
        </p:nvSpPr>
        <p:spPr>
          <a:xfrm rot="1295816">
            <a:off x="3779960" y="1522912"/>
            <a:ext cx="846707" cy="16850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5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56BFCC-9A5A-4EA9-B531-AC70B00888FF}"/>
              </a:ext>
            </a:extLst>
          </p:cNvPr>
          <p:cNvSpPr txBox="1"/>
          <p:nvPr/>
        </p:nvSpPr>
        <p:spPr>
          <a:xfrm rot="1295816">
            <a:off x="7301513" y="1522912"/>
            <a:ext cx="846707" cy="16850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5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0582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/>
              <a:t>THREE ATTRIBUTES THAT SAVE IMPERFECT SOULS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762000" y="1905000"/>
            <a:ext cx="10668000" cy="4267200"/>
          </a:xfrm>
        </p:spPr>
        <p:txBody>
          <a:bodyPr>
            <a:normAutofit/>
          </a:bodyPr>
          <a:lstStyle/>
          <a:p>
            <a:r>
              <a:rPr lang="en-US" sz="3200" dirty="0"/>
              <a:t>FAITH (Rom. 4:1-8; 5:1-2; Heb. 11:6… Heb. 11:2,39)</a:t>
            </a:r>
          </a:p>
          <a:p>
            <a:r>
              <a:rPr lang="en-US" sz="3200" dirty="0"/>
              <a:t>LOVE (I Cor. 13:1-3; I John 4:7-8,16-18; Lk. 7:36-48; Mt. 6:14-15; 18:35; 25:34-40)</a:t>
            </a:r>
          </a:p>
          <a:p>
            <a:r>
              <a:rPr lang="en-US" sz="3200" dirty="0"/>
              <a:t>HUMILITY (Lk. 15:11-32; 18:9-14; I Pet. 5:5; I John 1:9)</a:t>
            </a:r>
          </a:p>
        </p:txBody>
      </p:sp>
    </p:spTree>
    <p:extLst>
      <p:ext uri="{BB962C8B-B14F-4D97-AF65-F5344CB8AC3E}">
        <p14:creationId xmlns:p14="http://schemas.microsoft.com/office/powerpoint/2010/main" val="48355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1214</TotalTime>
  <Words>367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Consolas</vt:lpstr>
      <vt:lpstr>Corbel</vt:lpstr>
      <vt:lpstr>Chalkboard 16x9</vt:lpstr>
      <vt:lpstr>IMPERFECT but SAVED</vt:lpstr>
      <vt:lpstr>FIRST THINGS FIRST</vt:lpstr>
      <vt:lpstr>THREE ATTRIBUTES THAT SAVE IMPERFECT SOULS</vt:lpstr>
      <vt:lpstr>WHAT ABOUT OBEDIENCE?</vt:lpstr>
      <vt:lpstr>THREE ATTRIBUTES THAT SAVE IMPERFECT SOULS</vt:lpstr>
      <vt:lpstr>THREE ATTRIBUTES THAT SAVE IMPERFECT SOULS</vt:lpstr>
      <vt:lpstr>PowerPoint Presentation</vt:lpstr>
      <vt:lpstr>PowerPoint Presentation</vt:lpstr>
      <vt:lpstr>THREE ATTRIBUTES THAT SAVE IMPERFECT SOULS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IMPERFECT BY SAVED</dc:title>
  <dc:creator>Jared Hagan</dc:creator>
  <cp:lastModifiedBy>Jared Hagan</cp:lastModifiedBy>
  <cp:revision>11</cp:revision>
  <cp:lastPrinted>2023-03-06T04:34:07Z</cp:lastPrinted>
  <dcterms:created xsi:type="dcterms:W3CDTF">2020-02-09T07:05:11Z</dcterms:created>
  <dcterms:modified xsi:type="dcterms:W3CDTF">2023-04-21T04:24:22Z</dcterms:modified>
</cp:coreProperties>
</file>