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0"/>
  </p:notesMasterIdLst>
  <p:sldIdLst>
    <p:sldId id="257" r:id="rId3"/>
    <p:sldId id="264" r:id="rId4"/>
    <p:sldId id="260" r:id="rId5"/>
    <p:sldId id="261" r:id="rId6"/>
    <p:sldId id="265" r:id="rId7"/>
    <p:sldId id="272" r:id="rId8"/>
    <p:sldId id="263" r:id="rId9"/>
    <p:sldId id="266" r:id="rId10"/>
    <p:sldId id="267" r:id="rId11"/>
    <p:sldId id="268" r:id="rId12"/>
    <p:sldId id="269" r:id="rId13"/>
    <p:sldId id="273" r:id="rId14"/>
    <p:sldId id="274" r:id="rId15"/>
    <p:sldId id="270" r:id="rId16"/>
    <p:sldId id="275" r:id="rId17"/>
    <p:sldId id="271" r:id="rId18"/>
    <p:sldId id="276" r:id="rId19"/>
  </p:sldIdLst>
  <p:sldSz cx="12192000" cy="6858000"/>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59" d="100"/>
          <a:sy n="59" d="100"/>
        </p:scale>
        <p:origin x="27" y="9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725"/>
          </a:xfrm>
          <a:prstGeom prst="rect">
            <a:avLst/>
          </a:prstGeom>
        </p:spPr>
        <p:txBody>
          <a:bodyPr vert="horz" lIns="91440" tIns="45720" rIns="91440" bIns="45720" rtlCol="0"/>
          <a:lstStyle>
            <a:lvl1pPr algn="r">
              <a:defRPr sz="1200"/>
            </a:lvl1pPr>
          </a:lstStyle>
          <a:p>
            <a:fld id="{3EEE8D4F-0B71-417C-BDFF-8C93F7A9F2D5}" type="datetimeFigureOut">
              <a:rPr lang="en-US" smtClean="0"/>
              <a:t>4/28/2023</a:t>
            </a:fld>
            <a:endParaRPr lang="en-US"/>
          </a:p>
        </p:txBody>
      </p:sp>
      <p:sp>
        <p:nvSpPr>
          <p:cNvPr id="4" name="Slide Image Placeholder 3"/>
          <p:cNvSpPr>
            <a:spLocks noGrp="1" noRot="1" noChangeAspect="1"/>
          </p:cNvSpPr>
          <p:nvPr>
            <p:ph type="sldImg" idx="2"/>
          </p:nvPr>
        </p:nvSpPr>
        <p:spPr>
          <a:xfrm>
            <a:off x="6413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575"/>
            <a:ext cx="548640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2971800"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5"/>
            <a:ext cx="2971800" cy="466725"/>
          </a:xfrm>
          <a:prstGeom prst="rect">
            <a:avLst/>
          </a:prstGeom>
        </p:spPr>
        <p:txBody>
          <a:bodyPr vert="horz" lIns="91440" tIns="45720" rIns="91440" bIns="45720" rtlCol="0" anchor="b"/>
          <a:lstStyle>
            <a:lvl1pPr algn="r">
              <a:defRPr sz="1200"/>
            </a:lvl1pPr>
          </a:lstStyle>
          <a:p>
            <a:fld id="{E8697026-13BE-4664-B034-4C615D9A928B}" type="slidenum">
              <a:rPr lang="en-US" smtClean="0"/>
              <a:t>‹#›</a:t>
            </a:fld>
            <a:endParaRPr lang="en-US"/>
          </a:p>
        </p:txBody>
      </p:sp>
    </p:spTree>
    <p:extLst>
      <p:ext uri="{BB962C8B-B14F-4D97-AF65-F5344CB8AC3E}">
        <p14:creationId xmlns:p14="http://schemas.microsoft.com/office/powerpoint/2010/main" val="21982138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Numbers 34:6-7 should be Exodus 32:18-20? (added by DLH)</a:t>
            </a:r>
          </a:p>
        </p:txBody>
      </p:sp>
      <p:sp>
        <p:nvSpPr>
          <p:cNvPr id="4" name="Slide Number Placeholder 3"/>
          <p:cNvSpPr>
            <a:spLocks noGrp="1"/>
          </p:cNvSpPr>
          <p:nvPr>
            <p:ph type="sldNum" sz="quarter" idx="5"/>
          </p:nvPr>
        </p:nvSpPr>
        <p:spPr/>
        <p:txBody>
          <a:bodyPr/>
          <a:lstStyle/>
          <a:p>
            <a:fld id="{E8697026-13BE-4664-B034-4C615D9A928B}" type="slidenum">
              <a:rPr lang="en-US" smtClean="0"/>
              <a:t>13</a:t>
            </a:fld>
            <a:endParaRPr lang="en-US"/>
          </a:p>
        </p:txBody>
      </p:sp>
    </p:spTree>
    <p:extLst>
      <p:ext uri="{BB962C8B-B14F-4D97-AF65-F5344CB8AC3E}">
        <p14:creationId xmlns:p14="http://schemas.microsoft.com/office/powerpoint/2010/main" val="2555130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2810" y="1905000"/>
            <a:ext cx="9146383" cy="2667000"/>
          </a:xfrm>
        </p:spPr>
        <p:txBody>
          <a:bodyPr>
            <a:noAutofit/>
          </a:bodyPr>
          <a:lstStyle>
            <a:lvl1pPr>
              <a:defRPr sz="4050"/>
            </a:lvl1pPr>
          </a:lstStyle>
          <a:p>
            <a:r>
              <a:rPr lang="en-US"/>
              <a:t>Click to edit Master title style</a:t>
            </a:r>
            <a:endParaRPr/>
          </a:p>
        </p:txBody>
      </p:sp>
      <p:grpSp>
        <p:nvGrpSpPr>
          <p:cNvPr id="256" name="line" descr="Line graphic"/>
          <p:cNvGrpSpPr/>
          <p:nvPr/>
        </p:nvGrpSpPr>
        <p:grpSpPr bwMode="invGray">
          <a:xfrm>
            <a:off x="1585309" y="4724400"/>
            <a:ext cx="8634184" cy="64008"/>
            <a:chOff x="-4110038" y="2703513"/>
            <a:chExt cx="17394239" cy="160336"/>
          </a:xfrm>
          <a:solidFill>
            <a:schemeClr val="accent1"/>
          </a:solidFill>
        </p:grpSpPr>
        <p:sp>
          <p:nvSpPr>
            <p:cNvPr id="257"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58"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59"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60"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61"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62"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63"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64"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65"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66"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67"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68"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69"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70"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71"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72"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73"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74"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75"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76"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77"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78"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79"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80"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81"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82"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83"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84"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85"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86"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87"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88"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89"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90"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91"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92"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93"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94"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95"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96"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97"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98"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99"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00"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01"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02"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03"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04"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05"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06"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07"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08"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09"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10"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11"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12"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13"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14"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15"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16"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17"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18"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19"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20"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21"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22"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23"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24"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25"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26"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27"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28"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29"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30"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31"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32"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33"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34"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35"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36"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37"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38"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39"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40"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41"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42"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43"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44"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45"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46"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47"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48"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49"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50"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51"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52"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53"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54"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55"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56"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57"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58"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59"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60"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61"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62"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63"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64"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65"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66"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67"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68"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69"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70"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71"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72"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73"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74"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75"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76"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77"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78"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79"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grpSp>
      <p:sp>
        <p:nvSpPr>
          <p:cNvPr id="3" name="Subtitle 2"/>
          <p:cNvSpPr>
            <a:spLocks noGrp="1"/>
          </p:cNvSpPr>
          <p:nvPr>
            <p:ph type="subTitle" idx="1"/>
          </p:nvPr>
        </p:nvSpPr>
        <p:spPr>
          <a:xfrm>
            <a:off x="1522811" y="5105400"/>
            <a:ext cx="9146381" cy="1066800"/>
          </a:xfrm>
        </p:spPr>
        <p:txBody>
          <a:bodyPr/>
          <a:lstStyle>
            <a:lvl1pPr marL="0" indent="0" algn="l">
              <a:spcBef>
                <a:spcPts val="0"/>
              </a:spcBef>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a:p>
        </p:txBody>
      </p:sp>
    </p:spTree>
    <p:extLst>
      <p:ext uri="{BB962C8B-B14F-4D97-AF65-F5344CB8AC3E}">
        <p14:creationId xmlns:p14="http://schemas.microsoft.com/office/powerpoint/2010/main" val="216347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grpSp>
        <p:nvGrpSpPr>
          <p:cNvPr id="7" name="line" descr="Line graphic"/>
          <p:cNvGrpSpPr/>
          <p:nvPr/>
        </p:nvGrpSpPr>
        <p:grpSpPr bwMode="invGray">
          <a:xfrm>
            <a:off x="1522811" y="1514475"/>
            <a:ext cx="10572328" cy="64008"/>
            <a:chOff x="1522413" y="1514475"/>
            <a:chExt cx="10569575" cy="64008"/>
          </a:xfrm>
        </p:grpSpPr>
        <p:sp>
          <p:nvSpPr>
            <p:cNvPr id="8" name="Freeform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9" name="Freeform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0" name="Freeform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grpSp>
      <p:sp>
        <p:nvSpPr>
          <p:cNvPr id="3" name="Vertical Text Placeholder 2"/>
          <p:cNvSpPr>
            <a:spLocks noGrp="1"/>
          </p:cNvSpPr>
          <p:nvPr>
            <p:ph type="body" orient="vert" idx="1"/>
          </p:nvPr>
        </p:nvSpPr>
        <p:spPr/>
        <p:txBody>
          <a:bodyPr vert="eaVert"/>
          <a:lstStyle>
            <a:lvl5pPr>
              <a:defRPr/>
            </a:lvl5pPr>
            <a:lvl6pPr marL="1467612">
              <a:defRPr/>
            </a:lvl6pPr>
            <a:lvl7pPr marL="1467612">
              <a:defRPr/>
            </a:lvl7pPr>
            <a:lvl8pPr marL="1467612">
              <a:defRPr/>
            </a:lvl8pPr>
            <a:lvl9pPr marL="1467612">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4/28/2023</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354583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364311" y="274642"/>
            <a:ext cx="1371957" cy="5901747"/>
          </a:xfrm>
        </p:spPr>
        <p:txBody>
          <a:bodyPr vert="eaVert"/>
          <a:lstStyle/>
          <a:p>
            <a:r>
              <a:rPr lang="en-US"/>
              <a:t>Click to edit Master title style</a:t>
            </a:r>
            <a:endParaRPr/>
          </a:p>
        </p:txBody>
      </p:sp>
      <p:grpSp>
        <p:nvGrpSpPr>
          <p:cNvPr id="7" name="line" descr="Line graphic"/>
          <p:cNvGrpSpPr/>
          <p:nvPr/>
        </p:nvGrpSpPr>
        <p:grpSpPr bwMode="invGray">
          <a:xfrm rot="5400000">
            <a:off x="6867047" y="3472592"/>
            <a:ext cx="6492240" cy="64025"/>
            <a:chOff x="1522413" y="1514475"/>
            <a:chExt cx="10569575" cy="64008"/>
          </a:xfrm>
        </p:grpSpPr>
        <p:sp>
          <p:nvSpPr>
            <p:cNvPr id="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grpSp>
      <p:sp>
        <p:nvSpPr>
          <p:cNvPr id="3" name="Vertical Text Placeholder 2"/>
          <p:cNvSpPr>
            <a:spLocks noGrp="1"/>
          </p:cNvSpPr>
          <p:nvPr>
            <p:ph type="body" orient="vert" idx="1" hasCustomPrompt="1"/>
          </p:nvPr>
        </p:nvSpPr>
        <p:spPr>
          <a:xfrm>
            <a:off x="608172" y="277815"/>
            <a:ext cx="9146383" cy="5898573"/>
          </a:xfrm>
        </p:spPr>
        <p:txBody>
          <a:bodyPr vert="eaVert"/>
          <a:lstStyle>
            <a:lvl5pPr>
              <a:defRPr/>
            </a:lvl5pPr>
            <a:lvl6pPr marL="946404" indent="0">
              <a:buNone/>
              <a:defRPr/>
            </a:lvl6pPr>
            <a:lvl7pPr>
              <a:defRPr/>
            </a:lvl7pPr>
            <a:lvl8pPr>
              <a:defRPr baseline="0"/>
            </a:lvl8pPr>
            <a:lvl9pPr>
              <a:defRPr baseline="0"/>
            </a:lvl9pPr>
          </a:lstStyle>
          <a:p>
            <a:pPr lvl="0"/>
            <a:r>
              <a:rPr dirty="0"/>
              <a:t>Click to edit Master text styles</a:t>
            </a:r>
          </a:p>
          <a:p>
            <a:pPr lvl="1"/>
            <a:r>
              <a:rPr dirty="0"/>
              <a:t>Second level</a:t>
            </a:r>
          </a:p>
          <a:p>
            <a:pPr lvl="2"/>
            <a:r>
              <a:rPr dirty="0"/>
              <a:t>Third level</a:t>
            </a:r>
          </a:p>
          <a:p>
            <a:pPr lvl="3"/>
            <a:r>
              <a:rPr dirty="0"/>
              <a:t>Fourth level</a:t>
            </a:r>
          </a:p>
          <a:p>
            <a:pPr lvl="4"/>
            <a:r>
              <a:rPr dirty="0"/>
              <a:t>Fifth level</a:t>
            </a:r>
            <a:endParaRPr lang="en-US" dirty="0"/>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4/28/2023</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19348738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708A8DA-ED0A-42B6-9B5E-26CF8109BED2}" type="datetimeFigureOut">
              <a:rPr lang="en-US" smtClean="0"/>
              <a:t>4/28/2023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AB651-6885-4883-A940-0AF2511A68E5}" type="slidenum">
              <a:rPr lang="en-US" smtClean="0"/>
              <a:t>‹#›</a:t>
            </a:fld>
            <a:endParaRPr lang="en-US"/>
          </a:p>
        </p:txBody>
      </p:sp>
    </p:spTree>
    <p:extLst>
      <p:ext uri="{BB962C8B-B14F-4D97-AF65-F5344CB8AC3E}">
        <p14:creationId xmlns:p14="http://schemas.microsoft.com/office/powerpoint/2010/main" val="40731348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08A8DA-ED0A-42B6-9B5E-26CF8109BED2}" type="datetimeFigureOut">
              <a:rPr lang="en-US" smtClean="0"/>
              <a:t>4/28/2023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AB651-6885-4883-A940-0AF2511A68E5}" type="slidenum">
              <a:rPr lang="en-US" smtClean="0"/>
              <a:t>‹#›</a:t>
            </a:fld>
            <a:endParaRPr lang="en-US"/>
          </a:p>
        </p:txBody>
      </p:sp>
    </p:spTree>
    <p:extLst>
      <p:ext uri="{BB962C8B-B14F-4D97-AF65-F5344CB8AC3E}">
        <p14:creationId xmlns:p14="http://schemas.microsoft.com/office/powerpoint/2010/main" val="11441384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08A8DA-ED0A-42B6-9B5E-26CF8109BED2}" type="datetimeFigureOut">
              <a:rPr lang="en-US" smtClean="0"/>
              <a:t>4/28/2023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AB651-6885-4883-A940-0AF2511A68E5}" type="slidenum">
              <a:rPr lang="en-US" smtClean="0"/>
              <a:t>‹#›</a:t>
            </a:fld>
            <a:endParaRPr lang="en-US"/>
          </a:p>
        </p:txBody>
      </p:sp>
    </p:spTree>
    <p:extLst>
      <p:ext uri="{BB962C8B-B14F-4D97-AF65-F5344CB8AC3E}">
        <p14:creationId xmlns:p14="http://schemas.microsoft.com/office/powerpoint/2010/main" val="18892338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708A8DA-ED0A-42B6-9B5E-26CF8109BED2}" type="datetimeFigureOut">
              <a:rPr lang="en-US" smtClean="0"/>
              <a:t>4/28/2023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0AB651-6885-4883-A940-0AF2511A68E5}" type="slidenum">
              <a:rPr lang="en-US" smtClean="0"/>
              <a:t>‹#›</a:t>
            </a:fld>
            <a:endParaRPr lang="en-US"/>
          </a:p>
        </p:txBody>
      </p:sp>
    </p:spTree>
    <p:extLst>
      <p:ext uri="{BB962C8B-B14F-4D97-AF65-F5344CB8AC3E}">
        <p14:creationId xmlns:p14="http://schemas.microsoft.com/office/powerpoint/2010/main" val="21034170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6"/>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708A8DA-ED0A-42B6-9B5E-26CF8109BED2}" type="datetimeFigureOut">
              <a:rPr lang="en-US" smtClean="0"/>
              <a:t>4/28/2023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0AB651-6885-4883-A940-0AF2511A68E5}" type="slidenum">
              <a:rPr lang="en-US" smtClean="0"/>
              <a:t>‹#›</a:t>
            </a:fld>
            <a:endParaRPr lang="en-US"/>
          </a:p>
        </p:txBody>
      </p:sp>
    </p:spTree>
    <p:extLst>
      <p:ext uri="{BB962C8B-B14F-4D97-AF65-F5344CB8AC3E}">
        <p14:creationId xmlns:p14="http://schemas.microsoft.com/office/powerpoint/2010/main" val="41982060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708A8DA-ED0A-42B6-9B5E-26CF8109BED2}" type="datetimeFigureOut">
              <a:rPr lang="en-US" smtClean="0"/>
              <a:t>4/28/2023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0AB651-6885-4883-A940-0AF2511A68E5}" type="slidenum">
              <a:rPr lang="en-US" smtClean="0"/>
              <a:t>‹#›</a:t>
            </a:fld>
            <a:endParaRPr lang="en-US"/>
          </a:p>
        </p:txBody>
      </p:sp>
    </p:spTree>
    <p:extLst>
      <p:ext uri="{BB962C8B-B14F-4D97-AF65-F5344CB8AC3E}">
        <p14:creationId xmlns:p14="http://schemas.microsoft.com/office/powerpoint/2010/main" val="13497616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08A8DA-ED0A-42B6-9B5E-26CF8109BED2}" type="datetimeFigureOut">
              <a:rPr lang="en-US" smtClean="0"/>
              <a:t>4/28/2023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0AB651-6885-4883-A940-0AF2511A68E5}" type="slidenum">
              <a:rPr lang="en-US" smtClean="0"/>
              <a:t>‹#›</a:t>
            </a:fld>
            <a:endParaRPr lang="en-US"/>
          </a:p>
        </p:txBody>
      </p:sp>
    </p:spTree>
    <p:extLst>
      <p:ext uri="{BB962C8B-B14F-4D97-AF65-F5344CB8AC3E}">
        <p14:creationId xmlns:p14="http://schemas.microsoft.com/office/powerpoint/2010/main" val="5286611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708A8DA-ED0A-42B6-9B5E-26CF8109BED2}" type="datetimeFigureOut">
              <a:rPr lang="en-US" smtClean="0"/>
              <a:t>4/28/2023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0AB651-6885-4883-A940-0AF2511A68E5}" type="slidenum">
              <a:rPr lang="en-US" smtClean="0"/>
              <a:t>‹#›</a:t>
            </a:fld>
            <a:endParaRPr lang="en-US"/>
          </a:p>
        </p:txBody>
      </p:sp>
    </p:spTree>
    <p:extLst>
      <p:ext uri="{BB962C8B-B14F-4D97-AF65-F5344CB8AC3E}">
        <p14:creationId xmlns:p14="http://schemas.microsoft.com/office/powerpoint/2010/main" val="419897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811" y="274638"/>
            <a:ext cx="9146380" cy="1020762"/>
          </a:xfrm>
        </p:spPr>
        <p:txBody>
          <a:bodyPr/>
          <a:lstStyle/>
          <a:p>
            <a:r>
              <a:rPr lang="en-US"/>
              <a:t>Click to edit Master title style</a:t>
            </a:r>
            <a:endParaRPr/>
          </a:p>
        </p:txBody>
      </p:sp>
      <p:grpSp>
        <p:nvGrpSpPr>
          <p:cNvPr id="167" name="line" descr="Line graphic"/>
          <p:cNvGrpSpPr/>
          <p:nvPr/>
        </p:nvGrpSpPr>
        <p:grpSpPr bwMode="invGray">
          <a:xfrm>
            <a:off x="1522811" y="1514475"/>
            <a:ext cx="10572328" cy="64008"/>
            <a:chOff x="1522413" y="1514475"/>
            <a:chExt cx="10569575" cy="64008"/>
          </a:xfrm>
        </p:grpSpPr>
        <p:sp>
          <p:nvSpPr>
            <p:cNvPr id="16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6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7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7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7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7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7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7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7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7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7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7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8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8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8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8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8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8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8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8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8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8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9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9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9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9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9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9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9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9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9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9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0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0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0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0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0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0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0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0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0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0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1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1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1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1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1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1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1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1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1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1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2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2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2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2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2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2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2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2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2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2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3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3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3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3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3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3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3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3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3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3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4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4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grpSp>
      <p:sp>
        <p:nvSpPr>
          <p:cNvPr id="3" name="Content Placeholder 2"/>
          <p:cNvSpPr>
            <a:spLocks noGrp="1"/>
          </p:cNvSpPr>
          <p:nvPr>
            <p:ph idx="1"/>
          </p:nvPr>
        </p:nvSpPr>
        <p:spPr/>
        <p:txBody>
          <a:bodyPr/>
          <a:lstStyle>
            <a:lvl2pPr marL="411480">
              <a:defRPr/>
            </a:lvl2pPr>
            <a:lvl3pPr marL="582930">
              <a:defRPr/>
            </a:lvl3pPr>
            <a:lvl4pPr marL="754380">
              <a:defRPr/>
            </a:lvl4pPr>
            <a:lvl5pPr marL="925830">
              <a:defRPr/>
            </a:lvl5pPr>
            <a:lvl6pPr marL="1097280">
              <a:defRPr baseline="0"/>
            </a:lvl6pPr>
            <a:lvl7pPr marL="1268730">
              <a:defRPr baseline="0"/>
            </a:lvl7pPr>
            <a:lvl8pPr marL="1440180">
              <a:defRPr baseline="0"/>
            </a:lvl8pPr>
            <a:lvl9pPr marL="1611630">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dirty="0"/>
          </a:p>
        </p:txBody>
      </p:sp>
      <p:sp>
        <p:nvSpPr>
          <p:cNvPr id="4" name="Date Placeholder 3"/>
          <p:cNvSpPr>
            <a:spLocks noGrp="1"/>
          </p:cNvSpPr>
          <p:nvPr>
            <p:ph type="dt" sz="half" idx="10"/>
          </p:nvPr>
        </p:nvSpPr>
        <p:spPr/>
        <p:txBody>
          <a:bodyPr/>
          <a:lstStyle/>
          <a:p>
            <a:fld id="{9AFE8FB1-0A7A-443E-AAF7-31D4FA1AA312}" type="datetimeFigureOut">
              <a:rPr lang="en-US"/>
              <a:t>4/28/2023</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dirty="0"/>
          </a:p>
        </p:txBody>
      </p:sp>
    </p:spTree>
    <p:extLst>
      <p:ext uri="{BB962C8B-B14F-4D97-AF65-F5344CB8AC3E}">
        <p14:creationId xmlns:p14="http://schemas.microsoft.com/office/powerpoint/2010/main" val="18005415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6"/>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708A8DA-ED0A-42B6-9B5E-26CF8109BED2}" type="datetimeFigureOut">
              <a:rPr lang="en-US" smtClean="0"/>
              <a:t>4/28/2023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0AB651-6885-4883-A940-0AF2511A68E5}" type="slidenum">
              <a:rPr lang="en-US" smtClean="0"/>
              <a:t>‹#›</a:t>
            </a:fld>
            <a:endParaRPr lang="en-US"/>
          </a:p>
        </p:txBody>
      </p:sp>
    </p:spTree>
    <p:extLst>
      <p:ext uri="{BB962C8B-B14F-4D97-AF65-F5344CB8AC3E}">
        <p14:creationId xmlns:p14="http://schemas.microsoft.com/office/powerpoint/2010/main" val="32490231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08A8DA-ED0A-42B6-9B5E-26CF8109BED2}" type="datetimeFigureOut">
              <a:rPr lang="en-US" smtClean="0"/>
              <a:t>4/28/2023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AB651-6885-4883-A940-0AF2511A68E5}" type="slidenum">
              <a:rPr lang="en-US" smtClean="0"/>
              <a:t>‹#›</a:t>
            </a:fld>
            <a:endParaRPr lang="en-US"/>
          </a:p>
        </p:txBody>
      </p:sp>
    </p:spTree>
    <p:extLst>
      <p:ext uri="{BB962C8B-B14F-4D97-AF65-F5344CB8AC3E}">
        <p14:creationId xmlns:p14="http://schemas.microsoft.com/office/powerpoint/2010/main" val="32937335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08A8DA-ED0A-42B6-9B5E-26CF8109BED2}" type="datetimeFigureOut">
              <a:rPr lang="en-US" smtClean="0"/>
              <a:t>4/28/2023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AB651-6885-4883-A940-0AF2511A68E5}" type="slidenum">
              <a:rPr lang="en-US" smtClean="0"/>
              <a:t>‹#›</a:t>
            </a:fld>
            <a:endParaRPr lang="en-US"/>
          </a:p>
        </p:txBody>
      </p:sp>
    </p:spTree>
    <p:extLst>
      <p:ext uri="{BB962C8B-B14F-4D97-AF65-F5344CB8AC3E}">
        <p14:creationId xmlns:p14="http://schemas.microsoft.com/office/powerpoint/2010/main" val="1840659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2810" y="1905000"/>
            <a:ext cx="9146383" cy="2667000"/>
          </a:xfrm>
        </p:spPr>
        <p:txBody>
          <a:bodyPr anchor="b">
            <a:noAutofit/>
          </a:bodyPr>
          <a:lstStyle>
            <a:lvl1pPr algn="l">
              <a:defRPr sz="3300" b="0" cap="none" baseline="0"/>
            </a:lvl1pPr>
          </a:lstStyle>
          <a:p>
            <a:r>
              <a:rPr lang="en-US"/>
              <a:t>Click to edit Master title style</a:t>
            </a:r>
            <a:endParaRPr/>
          </a:p>
        </p:txBody>
      </p:sp>
      <p:grpSp>
        <p:nvGrpSpPr>
          <p:cNvPr id="255" name="line" descr="Line graphic"/>
          <p:cNvGrpSpPr/>
          <p:nvPr/>
        </p:nvGrpSpPr>
        <p:grpSpPr bwMode="invGray">
          <a:xfrm>
            <a:off x="1585309" y="4724400"/>
            <a:ext cx="8634184" cy="64008"/>
            <a:chOff x="-4110038" y="2703513"/>
            <a:chExt cx="17394239" cy="160336"/>
          </a:xfrm>
          <a:solidFill>
            <a:schemeClr val="accent1"/>
          </a:solidFill>
        </p:grpSpPr>
        <p:sp>
          <p:nvSpPr>
            <p:cNvPr id="256"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57"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58"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59"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60"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61"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62"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63"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64"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65"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66"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67"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68"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69"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70"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71"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72"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73"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74"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75"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76"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77"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78"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79"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80"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81"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82"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83"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84"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85"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86"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87"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88"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89"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90"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91"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92"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93"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94"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95"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96"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97"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98"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299"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00"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01"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02"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03"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04"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05"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06"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07"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08"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09"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10"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11"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12"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13"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14"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15"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16"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17"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18"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19"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20"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21"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22"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23"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24"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25"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26"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27"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28"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29"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30"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31"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32"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33"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34"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35"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36"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37"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38"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39"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40"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41"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42"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43"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44"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45"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46"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47"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48"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49"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50"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51"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52"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53"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54"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55"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56"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57"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58"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59"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60"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61"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62"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63"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64"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65"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66"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67"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68"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69"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70"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71"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72"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73"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74"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75"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76"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77"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sp>
          <p:nvSpPr>
            <p:cNvPr id="378"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p>
          </p:txBody>
        </p:sp>
      </p:grpSp>
      <p:sp>
        <p:nvSpPr>
          <p:cNvPr id="3" name="Text Placeholder 2"/>
          <p:cNvSpPr>
            <a:spLocks noGrp="1"/>
          </p:cNvSpPr>
          <p:nvPr>
            <p:ph type="body" idx="1"/>
          </p:nvPr>
        </p:nvSpPr>
        <p:spPr>
          <a:xfrm>
            <a:off x="1522811" y="5102528"/>
            <a:ext cx="9146381" cy="1069675"/>
          </a:xfrm>
        </p:spPr>
        <p:txBody>
          <a:bodyPr anchor="t">
            <a:normAutofit/>
          </a:bodyPr>
          <a:lstStyle>
            <a:lvl1pPr marL="0" indent="0">
              <a:spcBef>
                <a:spcPts val="0"/>
              </a:spcBef>
              <a:buNone/>
              <a:defRPr sz="18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4/28/2023</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731972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811" y="274638"/>
            <a:ext cx="9146380" cy="1020762"/>
          </a:xfrm>
        </p:spPr>
        <p:txBody>
          <a:bodyPr/>
          <a:lstStyle/>
          <a:p>
            <a:r>
              <a:rPr lang="en-US"/>
              <a:t>Click to edit Master title style</a:t>
            </a:r>
            <a:endParaRPr/>
          </a:p>
        </p:txBody>
      </p:sp>
      <p:grpSp>
        <p:nvGrpSpPr>
          <p:cNvPr id="158" name="line" descr="Line graphic"/>
          <p:cNvGrpSpPr/>
          <p:nvPr/>
        </p:nvGrpSpPr>
        <p:grpSpPr bwMode="invGray">
          <a:xfrm>
            <a:off x="1522811" y="1514475"/>
            <a:ext cx="10572328" cy="64008"/>
            <a:chOff x="1522413" y="1514475"/>
            <a:chExt cx="10569575" cy="64008"/>
          </a:xfrm>
        </p:grpSpPr>
        <p:sp>
          <p:nvSpPr>
            <p:cNvPr id="159"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60"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61"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6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6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6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6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6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6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6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6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7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7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7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7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7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7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7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7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7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7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8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8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8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8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8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8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8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8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8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8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9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9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9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9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9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9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9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9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9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9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0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0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0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0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0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0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0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0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0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0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1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1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1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1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1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1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1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1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1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1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2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2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2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2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2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2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2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2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2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2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3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3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3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grpSp>
      <p:sp>
        <p:nvSpPr>
          <p:cNvPr id="3" name="Content Placeholder 2"/>
          <p:cNvSpPr>
            <a:spLocks noGrp="1"/>
          </p:cNvSpPr>
          <p:nvPr>
            <p:ph sz="half" idx="1"/>
          </p:nvPr>
        </p:nvSpPr>
        <p:spPr>
          <a:xfrm>
            <a:off x="1522810" y="1905000"/>
            <a:ext cx="4420751" cy="4267200"/>
          </a:xfrm>
        </p:spPr>
        <p:txBody>
          <a:bodyPr>
            <a:normAutofit/>
          </a:bodyPr>
          <a:lstStyle>
            <a:lvl1pPr>
              <a:defRPr sz="1800"/>
            </a:lvl1pPr>
            <a:lvl2pPr>
              <a:defRPr sz="1500"/>
            </a:lvl2pPr>
            <a:lvl3pPr>
              <a:defRPr sz="1350"/>
            </a:lvl3pPr>
            <a:lvl4pPr>
              <a:defRPr sz="1200"/>
            </a:lvl4pPr>
            <a:lvl5pPr>
              <a:defRPr sz="1200"/>
            </a:lvl5pPr>
            <a:lvl6pPr marL="1467612">
              <a:defRPr sz="1200"/>
            </a:lvl6pPr>
            <a:lvl7pPr marL="1467612">
              <a:defRPr sz="1200" baseline="0"/>
            </a:lvl7pPr>
            <a:lvl8pPr marL="1467612">
              <a:defRPr sz="1200" baseline="0"/>
            </a:lvl8pPr>
            <a:lvl9pPr marL="1467612">
              <a:defRPr sz="12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48443" y="1905000"/>
            <a:ext cx="4420749" cy="4267200"/>
          </a:xfrm>
        </p:spPr>
        <p:txBody>
          <a:bodyPr>
            <a:normAutofit/>
          </a:bodyPr>
          <a:lstStyle>
            <a:lvl1pPr>
              <a:defRPr sz="1800"/>
            </a:lvl1pPr>
            <a:lvl2pPr>
              <a:defRPr sz="1500"/>
            </a:lvl2pPr>
            <a:lvl3pPr>
              <a:defRPr sz="1350"/>
            </a:lvl3pPr>
            <a:lvl4pPr>
              <a:defRPr sz="1200"/>
            </a:lvl4pPr>
            <a:lvl5pPr>
              <a:defRPr sz="1200"/>
            </a:lvl5pPr>
            <a:lvl6pPr marL="1467612">
              <a:defRPr sz="1200"/>
            </a:lvl6pPr>
            <a:lvl7pPr marL="1467612">
              <a:defRPr sz="1200"/>
            </a:lvl7pPr>
            <a:lvl8pPr marL="1467612">
              <a:defRPr sz="1200" baseline="0"/>
            </a:lvl8pPr>
            <a:lvl9pPr marL="1467612">
              <a:defRPr sz="12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4/28/2023</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3854889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22811" y="274638"/>
            <a:ext cx="9146380" cy="1020762"/>
          </a:xfrm>
        </p:spPr>
        <p:txBody>
          <a:bodyPr/>
          <a:lstStyle>
            <a:lvl1pPr>
              <a:defRPr/>
            </a:lvl1pPr>
          </a:lstStyle>
          <a:p>
            <a:r>
              <a:rPr lang="en-US"/>
              <a:t>Click to edit Master title style</a:t>
            </a:r>
            <a:endParaRPr/>
          </a:p>
        </p:txBody>
      </p:sp>
      <p:grpSp>
        <p:nvGrpSpPr>
          <p:cNvPr id="160" name="line" descr="Line graphic"/>
          <p:cNvGrpSpPr/>
          <p:nvPr/>
        </p:nvGrpSpPr>
        <p:grpSpPr bwMode="invGray">
          <a:xfrm>
            <a:off x="1522811" y="1514475"/>
            <a:ext cx="10572328" cy="64008"/>
            <a:chOff x="1522413" y="1514475"/>
            <a:chExt cx="10569575" cy="64008"/>
          </a:xfrm>
        </p:grpSpPr>
        <p:sp>
          <p:nvSpPr>
            <p:cNvPr id="161" name="Freeform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62" name="Freeform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63" name="Freeform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64"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65"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66"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67"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68"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69"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70"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71"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72"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73"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74"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75"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76"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77"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78"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79"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80"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81"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82"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83"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84"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85"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86"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87"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88"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89"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90"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91"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92"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93"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94"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95"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96"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97"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98"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99"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00"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01"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02"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03"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04"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05"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06"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07"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08"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09"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10"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11"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12"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13"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14"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15"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16"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17"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18"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19"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20"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21"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22"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23"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24"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25"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26"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27"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28"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29"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30"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31"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32"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33"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34"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grpSp>
      <p:sp>
        <p:nvSpPr>
          <p:cNvPr id="3" name="Text Placeholder 2"/>
          <p:cNvSpPr>
            <a:spLocks noGrp="1"/>
          </p:cNvSpPr>
          <p:nvPr>
            <p:ph type="body" idx="1"/>
          </p:nvPr>
        </p:nvSpPr>
        <p:spPr>
          <a:xfrm>
            <a:off x="1522810" y="1905000"/>
            <a:ext cx="4417703" cy="762000"/>
          </a:xfrm>
        </p:spPr>
        <p:txBody>
          <a:bodyPr anchor="ctr"/>
          <a:lstStyle>
            <a:lvl1pPr marL="0" indent="0">
              <a:spcBef>
                <a:spcPts val="0"/>
              </a:spcBef>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522810" y="2819402"/>
            <a:ext cx="4417703" cy="3352801"/>
          </a:xfrm>
        </p:spPr>
        <p:txBody>
          <a:bodyPr/>
          <a:lstStyle>
            <a:lvl1pPr>
              <a:defRPr sz="1800"/>
            </a:lvl1pPr>
            <a:lvl2pPr>
              <a:defRPr sz="1500"/>
            </a:lvl2pPr>
            <a:lvl3pPr>
              <a:defRPr sz="1350"/>
            </a:lvl3pPr>
            <a:lvl4pPr>
              <a:defRPr sz="1200"/>
            </a:lvl4pPr>
            <a:lvl5pPr>
              <a:defRPr sz="1200"/>
            </a:lvl5pPr>
            <a:lvl6pPr marL="1467612">
              <a:defRPr sz="1200"/>
            </a:lvl6pPr>
            <a:lvl7pPr marL="1467612">
              <a:defRPr sz="1200" baseline="0"/>
            </a:lvl7pPr>
            <a:lvl8pPr marL="1467612">
              <a:defRPr sz="1200" baseline="0"/>
            </a:lvl8pPr>
            <a:lvl9pPr marL="1467612">
              <a:defRPr sz="12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51489" y="1905000"/>
            <a:ext cx="4417703" cy="762000"/>
          </a:xfrm>
        </p:spPr>
        <p:txBody>
          <a:bodyPr anchor="ctr"/>
          <a:lstStyle>
            <a:lvl1pPr marL="0" indent="0">
              <a:spcBef>
                <a:spcPts val="0"/>
              </a:spcBef>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251489" y="2819402"/>
            <a:ext cx="4417703" cy="3352801"/>
          </a:xfrm>
        </p:spPr>
        <p:txBody>
          <a:bodyPr/>
          <a:lstStyle>
            <a:lvl1pPr>
              <a:defRPr sz="1800"/>
            </a:lvl1pPr>
            <a:lvl2pPr>
              <a:defRPr sz="1500"/>
            </a:lvl2pPr>
            <a:lvl3pPr>
              <a:defRPr sz="1350"/>
            </a:lvl3pPr>
            <a:lvl4pPr>
              <a:defRPr sz="1200"/>
            </a:lvl4pPr>
            <a:lvl5pPr marL="1467612">
              <a:defRPr sz="1200"/>
            </a:lvl5pPr>
            <a:lvl6pPr marL="1467612">
              <a:defRPr sz="1200"/>
            </a:lvl6pPr>
            <a:lvl7pPr marL="1467612">
              <a:defRPr sz="1200"/>
            </a:lvl7pPr>
            <a:lvl8pPr marL="1467612">
              <a:defRPr sz="1200"/>
            </a:lvl8pPr>
            <a:lvl9pPr marL="1467612">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endParaRPr/>
          </a:p>
        </p:txBody>
      </p:sp>
      <p:sp>
        <p:nvSpPr>
          <p:cNvPr id="7" name="Date Placeholder 6"/>
          <p:cNvSpPr>
            <a:spLocks noGrp="1"/>
          </p:cNvSpPr>
          <p:nvPr>
            <p:ph type="dt" sz="half" idx="10"/>
          </p:nvPr>
        </p:nvSpPr>
        <p:spPr/>
        <p:txBody>
          <a:bodyPr/>
          <a:lstStyle/>
          <a:p>
            <a:fld id="{9AFE8FB1-0A7A-443E-AAF7-31D4FA1AA312}" type="datetimeFigureOut">
              <a:rPr lang="en-US"/>
              <a:t>4/28/2023</a:t>
            </a:fld>
            <a:endParaRPr/>
          </a:p>
        </p:txBody>
      </p:sp>
      <p:sp>
        <p:nvSpPr>
          <p:cNvPr id="9" name="Slide Number Placeholder 8"/>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3800995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grpSp>
        <p:nvGrpSpPr>
          <p:cNvPr id="156" name="line" descr="Line graphic"/>
          <p:cNvGrpSpPr/>
          <p:nvPr/>
        </p:nvGrpSpPr>
        <p:grpSpPr bwMode="invGray">
          <a:xfrm>
            <a:off x="1522811" y="1514475"/>
            <a:ext cx="10572328" cy="64008"/>
            <a:chOff x="1522413" y="1514475"/>
            <a:chExt cx="10569575" cy="64008"/>
          </a:xfrm>
        </p:grpSpPr>
        <p:sp>
          <p:nvSpPr>
            <p:cNvPr id="157"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58"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59"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60"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61"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62"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63"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64"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65"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66"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67"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68"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69"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70"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71"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72"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73"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74"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75"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76"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77"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78"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79"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80"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81"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82"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83"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84"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85"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86"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87"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88"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89"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90"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91"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92"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93"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94"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95"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96"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97"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98"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199"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00"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01"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02"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03"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04"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05"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06"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07"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08"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09"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10"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11"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12"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13"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14"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15"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16"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17"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18"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19"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20"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21"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22"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23"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24"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25"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26"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27"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28"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29"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230"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grpSp>
      <p:sp>
        <p:nvSpPr>
          <p:cNvPr id="4" name="Footer Placeholder 3"/>
          <p:cNvSpPr>
            <a:spLocks noGrp="1"/>
          </p:cNvSpPr>
          <p:nvPr>
            <p:ph type="ftr" sz="quarter" idx="11"/>
          </p:nvPr>
        </p:nvSpPr>
        <p:spPr/>
        <p:txBody>
          <a:bodyPr/>
          <a:lstStyle/>
          <a:p>
            <a:endParaRPr/>
          </a:p>
        </p:txBody>
      </p:sp>
      <p:sp>
        <p:nvSpPr>
          <p:cNvPr id="3" name="Date Placeholder 2"/>
          <p:cNvSpPr>
            <a:spLocks noGrp="1"/>
          </p:cNvSpPr>
          <p:nvPr>
            <p:ph type="dt" sz="half" idx="10"/>
          </p:nvPr>
        </p:nvSpPr>
        <p:spPr/>
        <p:txBody>
          <a:bodyPr/>
          <a:lstStyle/>
          <a:p>
            <a:fld id="{9AFE8FB1-0A7A-443E-AAF7-31D4FA1AA312}" type="datetimeFigureOut">
              <a:rPr lang="en-US"/>
              <a:t>4/28/2023</a:t>
            </a:fld>
            <a:endParaRPr/>
          </a:p>
        </p:txBody>
      </p:sp>
      <p:sp>
        <p:nvSpPr>
          <p:cNvPr id="5" name="Slide Number Placeholder 4"/>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550525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a:p>
        </p:txBody>
      </p:sp>
      <p:sp>
        <p:nvSpPr>
          <p:cNvPr id="2" name="Date Placeholder 1"/>
          <p:cNvSpPr>
            <a:spLocks noGrp="1"/>
          </p:cNvSpPr>
          <p:nvPr>
            <p:ph type="dt" sz="half" idx="10"/>
          </p:nvPr>
        </p:nvSpPr>
        <p:spPr/>
        <p:txBody>
          <a:bodyPr/>
          <a:lstStyle/>
          <a:p>
            <a:fld id="{9AFE8FB1-0A7A-443E-AAF7-31D4FA1AA312}" type="datetimeFigureOut">
              <a:rPr lang="en-US"/>
              <a:t>4/28/2023</a:t>
            </a:fld>
            <a:endParaRPr/>
          </a:p>
        </p:txBody>
      </p:sp>
      <p:sp>
        <p:nvSpPr>
          <p:cNvPr id="4" name="Slide Number Placeholder 3"/>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777790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2811" y="274638"/>
            <a:ext cx="9146380" cy="1020762"/>
          </a:xfrm>
        </p:spPr>
        <p:txBody>
          <a:bodyPr anchor="b">
            <a:noAutofit/>
          </a:bodyPr>
          <a:lstStyle>
            <a:lvl1pPr algn="l">
              <a:defRPr sz="2400" b="0"/>
            </a:lvl1pPr>
          </a:lstStyle>
          <a:p>
            <a:r>
              <a:rPr lang="en-US"/>
              <a:t>Click to edit Master title style</a:t>
            </a:r>
            <a:endParaRPr/>
          </a:p>
        </p:txBody>
      </p:sp>
      <p:sp>
        <p:nvSpPr>
          <p:cNvPr id="4" name="Text Placeholder 3"/>
          <p:cNvSpPr>
            <a:spLocks noGrp="1"/>
          </p:cNvSpPr>
          <p:nvPr>
            <p:ph type="body" sz="half" idx="2"/>
          </p:nvPr>
        </p:nvSpPr>
        <p:spPr>
          <a:xfrm>
            <a:off x="1522809" y="3429000"/>
            <a:ext cx="2743915" cy="2743200"/>
          </a:xfrm>
        </p:spPr>
        <p:txBody>
          <a:bodyPr anchor="b">
            <a:normAutofit/>
          </a:bodyPr>
          <a:lstStyle>
            <a:lvl1pPr marL="0" indent="0">
              <a:spcBef>
                <a:spcPts val="900"/>
              </a:spcBef>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Content Placeholder 2"/>
          <p:cNvSpPr>
            <a:spLocks noGrp="1"/>
          </p:cNvSpPr>
          <p:nvPr>
            <p:ph idx="1"/>
          </p:nvPr>
        </p:nvSpPr>
        <p:spPr>
          <a:xfrm>
            <a:off x="4711250" y="1905000"/>
            <a:ext cx="5670757" cy="4038600"/>
          </a:xfrm>
        </p:spPr>
        <p:txBody>
          <a:bodyPr>
            <a:normAutofit/>
          </a:bodyPr>
          <a:lstStyle>
            <a:lvl1pPr>
              <a:defRPr sz="1800"/>
            </a:lvl1pPr>
            <a:lvl2pPr>
              <a:defRPr sz="1500"/>
            </a:lvl2pPr>
            <a:lvl3pPr>
              <a:defRPr sz="1350"/>
            </a:lvl3pPr>
            <a:lvl4pPr>
              <a:defRPr sz="1200"/>
            </a:lvl4pPr>
            <a:lvl5pPr>
              <a:defRPr sz="1200"/>
            </a:lvl5pPr>
            <a:lvl6pPr>
              <a:defRPr sz="1200"/>
            </a:lvl6pPr>
            <a:lvl7pPr>
              <a:defRPr sz="1200" baseline="0"/>
            </a:lvl7pPr>
            <a:lvl8pPr>
              <a:defRPr sz="1200" baseline="0"/>
            </a:lvl8pPr>
            <a:lvl9pPr>
              <a:defRPr sz="12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grpSp>
        <p:nvGrpSpPr>
          <p:cNvPr id="615" name="frame" descr="Box graphic"/>
          <p:cNvGrpSpPr/>
          <p:nvPr/>
        </p:nvGrpSpPr>
        <p:grpSpPr bwMode="invGray">
          <a:xfrm>
            <a:off x="4418991" y="1630824"/>
            <a:ext cx="6292667" cy="4575885"/>
            <a:chOff x="4417839" y="1630821"/>
            <a:chExt cx="6291028" cy="4575885"/>
          </a:xfrm>
        </p:grpSpPr>
        <p:grpSp>
          <p:nvGrpSpPr>
            <p:cNvPr id="616" name="Group 615"/>
            <p:cNvGrpSpPr/>
            <p:nvPr/>
          </p:nvGrpSpPr>
          <p:grpSpPr bwMode="invGray">
            <a:xfrm>
              <a:off x="5414491" y="1630821"/>
              <a:ext cx="5294376" cy="4114800"/>
              <a:chOff x="3310555" y="716546"/>
              <a:chExt cx="5294376" cy="4114800"/>
            </a:xfrm>
          </p:grpSpPr>
          <p:grpSp>
            <p:nvGrpSpPr>
              <p:cNvPr id="768" name="Group 767"/>
              <p:cNvGrpSpPr/>
              <p:nvPr/>
            </p:nvGrpSpPr>
            <p:grpSpPr bwMode="invGray">
              <a:xfrm flipH="1">
                <a:off x="3310555" y="737968"/>
                <a:ext cx="5294376" cy="54864"/>
                <a:chOff x="1522413" y="1514475"/>
                <a:chExt cx="10569575" cy="64008"/>
              </a:xfrm>
              <a:solidFill>
                <a:schemeClr val="accent1"/>
              </a:solidFill>
            </p:grpSpPr>
            <p:sp>
              <p:nvSpPr>
                <p:cNvPr id="844" name="Freeform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45" name="Freeform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46" name="Freeform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4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4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4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5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5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5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5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5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5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5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5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5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5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6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6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6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6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6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6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6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6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6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6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7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7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7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7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7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7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7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7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7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7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8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8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8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8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8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8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8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8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8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8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9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9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9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9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9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9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9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9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9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9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90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90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90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90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90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90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90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90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90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90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91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91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91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91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91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91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91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91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grpSp>
          <p:grpSp>
            <p:nvGrpSpPr>
              <p:cNvPr id="769" name="Group 768"/>
              <p:cNvGrpSpPr/>
              <p:nvPr/>
            </p:nvGrpSpPr>
            <p:grpSpPr bwMode="invGray">
              <a:xfrm rot="16200000" flipH="1">
                <a:off x="6492229" y="2755658"/>
                <a:ext cx="4114800" cy="36576"/>
                <a:chOff x="1522413" y="1514475"/>
                <a:chExt cx="10569575" cy="64008"/>
              </a:xfrm>
              <a:solidFill>
                <a:schemeClr val="accent1"/>
              </a:solidFill>
            </p:grpSpPr>
            <p:sp>
              <p:nvSpPr>
                <p:cNvPr id="770" name="Freeform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71" name="Freeform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72" name="Freeform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7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7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7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7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7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7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7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8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8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8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8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8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8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8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8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8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8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9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9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9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9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9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9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9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9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9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9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0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0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0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0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0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0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0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0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0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0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1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1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1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1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1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1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1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1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1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1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2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2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2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2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2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2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2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2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2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2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3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3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3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3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3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3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3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3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3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3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4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4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4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4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grpSp>
        </p:grpSp>
        <p:grpSp>
          <p:nvGrpSpPr>
            <p:cNvPr id="617" name="Group 616"/>
            <p:cNvGrpSpPr/>
            <p:nvPr/>
          </p:nvGrpSpPr>
          <p:grpSpPr bwMode="invGray">
            <a:xfrm rot="10800000">
              <a:off x="4417839" y="2091906"/>
              <a:ext cx="5294376" cy="4114800"/>
              <a:chOff x="3310555" y="716546"/>
              <a:chExt cx="5294376" cy="4114800"/>
            </a:xfrm>
          </p:grpSpPr>
          <p:grpSp>
            <p:nvGrpSpPr>
              <p:cNvPr id="618" name="Group 617"/>
              <p:cNvGrpSpPr/>
              <p:nvPr/>
            </p:nvGrpSpPr>
            <p:grpSpPr bwMode="invGray">
              <a:xfrm flipH="1">
                <a:off x="3310555" y="737968"/>
                <a:ext cx="5294376" cy="54864"/>
                <a:chOff x="1522413" y="1514475"/>
                <a:chExt cx="10569575" cy="64008"/>
              </a:xfrm>
              <a:solidFill>
                <a:schemeClr val="accent1"/>
              </a:solidFill>
            </p:grpSpPr>
            <p:sp>
              <p:nvSpPr>
                <p:cNvPr id="694" name="Freeform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95" name="Freeform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96" name="Freeform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9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9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9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0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0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0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0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0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0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0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0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0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0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1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1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1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1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1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1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1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1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1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1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2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2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2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2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2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2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2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2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2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2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3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3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3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3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3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3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3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3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3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3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4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4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4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4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4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4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4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4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4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4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5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5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5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5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5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5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5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5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5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5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6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6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6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6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6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6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6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6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grpSp>
          <p:grpSp>
            <p:nvGrpSpPr>
              <p:cNvPr id="619" name="Group 618"/>
              <p:cNvGrpSpPr/>
              <p:nvPr/>
            </p:nvGrpSpPr>
            <p:grpSpPr bwMode="invGray">
              <a:xfrm rot="16200000" flipH="1">
                <a:off x="6492229" y="2755658"/>
                <a:ext cx="4114800" cy="36576"/>
                <a:chOff x="1522413" y="1514475"/>
                <a:chExt cx="10569575" cy="64008"/>
              </a:xfrm>
              <a:solidFill>
                <a:schemeClr val="accent1"/>
              </a:solidFill>
            </p:grpSpPr>
            <p:sp>
              <p:nvSpPr>
                <p:cNvPr id="620" name="Freeform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21" name="Freeform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22" name="Freeform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2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2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2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2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2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2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2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3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3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3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3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3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3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3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3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3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3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4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4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4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4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4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4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4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4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4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4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5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5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5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5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5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5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5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5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5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5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6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6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6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6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6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6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6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6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6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6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7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7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7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7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7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7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7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7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7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7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8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8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8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8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8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8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8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8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8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8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9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9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9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9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grpSp>
        </p:grpSp>
      </p:gr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4/28/2023</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825562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2811" y="274638"/>
            <a:ext cx="9146380" cy="1020762"/>
          </a:xfrm>
        </p:spPr>
        <p:txBody>
          <a:bodyPr anchor="b">
            <a:noAutofit/>
          </a:bodyPr>
          <a:lstStyle>
            <a:lvl1pPr algn="l">
              <a:defRPr sz="2400"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1746294" y="1884311"/>
            <a:ext cx="5670757" cy="4041648"/>
          </a:xfrm>
          <a:solidFill>
            <a:schemeClr val="bg1"/>
          </a:solidFill>
        </p:spPr>
        <p:txBody>
          <a:bodyPr tIns="914400">
            <a:normAutofit/>
          </a:bodyPr>
          <a:lstStyle>
            <a:lvl1pPr marL="0" indent="0" algn="ctr">
              <a:buNone/>
              <a:defRPr sz="18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a:p>
        </p:txBody>
      </p:sp>
      <p:grpSp>
        <p:nvGrpSpPr>
          <p:cNvPr id="614" name="frame" descr="Box graphic"/>
          <p:cNvGrpSpPr/>
          <p:nvPr/>
        </p:nvGrpSpPr>
        <p:grpSpPr bwMode="invGray">
          <a:xfrm flipH="1">
            <a:off x="1447877" y="1630824"/>
            <a:ext cx="6292667" cy="4575885"/>
            <a:chOff x="4417839" y="1630821"/>
            <a:chExt cx="6291028" cy="4575885"/>
          </a:xfrm>
        </p:grpSpPr>
        <p:grpSp>
          <p:nvGrpSpPr>
            <p:cNvPr id="615" name="Group 614"/>
            <p:cNvGrpSpPr/>
            <p:nvPr/>
          </p:nvGrpSpPr>
          <p:grpSpPr bwMode="invGray">
            <a:xfrm>
              <a:off x="5414491" y="1630821"/>
              <a:ext cx="5294376" cy="4114800"/>
              <a:chOff x="3310555" y="716546"/>
              <a:chExt cx="5294376" cy="4114800"/>
            </a:xfrm>
          </p:grpSpPr>
          <p:grpSp>
            <p:nvGrpSpPr>
              <p:cNvPr id="767" name="Group 766"/>
              <p:cNvGrpSpPr/>
              <p:nvPr/>
            </p:nvGrpSpPr>
            <p:grpSpPr bwMode="invGray">
              <a:xfrm flipH="1">
                <a:off x="3310555" y="737968"/>
                <a:ext cx="5294376" cy="54864"/>
                <a:chOff x="1522413" y="1514475"/>
                <a:chExt cx="10569575" cy="64008"/>
              </a:xfrm>
              <a:solidFill>
                <a:schemeClr val="accent1"/>
              </a:solidFill>
            </p:grpSpPr>
            <p:sp>
              <p:nvSpPr>
                <p:cNvPr id="843" name="Freeform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44" name="Freeform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45" name="Freeform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4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4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4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4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5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5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5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5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5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5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5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5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5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5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6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6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6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6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6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6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6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6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6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6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7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7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7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7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7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7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7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7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7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7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8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8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8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8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8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8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8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8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8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8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9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9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9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9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9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9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9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9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9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9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90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90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90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90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90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90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90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90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90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90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91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91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91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91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91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91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91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grpSp>
          <p:grpSp>
            <p:nvGrpSpPr>
              <p:cNvPr id="768" name="Group 767"/>
              <p:cNvGrpSpPr/>
              <p:nvPr/>
            </p:nvGrpSpPr>
            <p:grpSpPr bwMode="invGray">
              <a:xfrm rot="16200000" flipH="1">
                <a:off x="6492229" y="2755658"/>
                <a:ext cx="4114800" cy="36576"/>
                <a:chOff x="1522413" y="1514475"/>
                <a:chExt cx="10569575" cy="64008"/>
              </a:xfrm>
              <a:solidFill>
                <a:schemeClr val="accent1"/>
              </a:solidFill>
            </p:grpSpPr>
            <p:sp>
              <p:nvSpPr>
                <p:cNvPr id="769" name="Freeform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70" name="Freeform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71" name="Freeform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7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7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7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7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7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7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7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7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8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8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8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8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8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8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8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8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8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8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9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9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9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9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9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9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9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9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9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9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0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0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0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0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0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0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0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0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0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0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1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1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1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1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1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1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1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1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1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1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2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2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2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2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2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2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2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2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2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2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3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3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3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3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3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3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3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3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3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3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4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4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84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grpSp>
        </p:grpSp>
        <p:grpSp>
          <p:nvGrpSpPr>
            <p:cNvPr id="616" name="Group 615"/>
            <p:cNvGrpSpPr/>
            <p:nvPr/>
          </p:nvGrpSpPr>
          <p:grpSpPr bwMode="invGray">
            <a:xfrm rot="10800000">
              <a:off x="4417839" y="2091906"/>
              <a:ext cx="5294376" cy="4114800"/>
              <a:chOff x="3310555" y="716546"/>
              <a:chExt cx="5294376" cy="4114800"/>
            </a:xfrm>
          </p:grpSpPr>
          <p:grpSp>
            <p:nvGrpSpPr>
              <p:cNvPr id="617" name="Group 616"/>
              <p:cNvGrpSpPr/>
              <p:nvPr/>
            </p:nvGrpSpPr>
            <p:grpSpPr bwMode="invGray">
              <a:xfrm flipH="1">
                <a:off x="3310555" y="737968"/>
                <a:ext cx="5294376" cy="54864"/>
                <a:chOff x="1522413" y="1514475"/>
                <a:chExt cx="10569575" cy="64008"/>
              </a:xfrm>
              <a:solidFill>
                <a:schemeClr val="accent1"/>
              </a:solidFill>
            </p:grpSpPr>
            <p:sp>
              <p:nvSpPr>
                <p:cNvPr id="693" name="Freeform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94" name="Freeform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95" name="Freeform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9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9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9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9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0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0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0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0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0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0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0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0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0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0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1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1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1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1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1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1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1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1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1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1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2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2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2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2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2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2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2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2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2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2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3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3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3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3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3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3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3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3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3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3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4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4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4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4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4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4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4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4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4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4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5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5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5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5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5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5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5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5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5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5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6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6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6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6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6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6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76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grpSp>
          <p:grpSp>
            <p:nvGrpSpPr>
              <p:cNvPr id="618" name="Group 617"/>
              <p:cNvGrpSpPr/>
              <p:nvPr/>
            </p:nvGrpSpPr>
            <p:grpSpPr bwMode="invGray">
              <a:xfrm rot="16200000" flipH="1">
                <a:off x="6492229" y="2755658"/>
                <a:ext cx="4114800" cy="36576"/>
                <a:chOff x="1522413" y="1514475"/>
                <a:chExt cx="10569575" cy="64008"/>
              </a:xfrm>
              <a:solidFill>
                <a:schemeClr val="accent1"/>
              </a:solidFill>
            </p:grpSpPr>
            <p:sp>
              <p:nvSpPr>
                <p:cNvPr id="619" name="Freeform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20" name="Freeform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21" name="Freeform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22" name="Freeform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23" name="Freeform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24" name="Freeform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25" name="Freeform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26" name="Freeform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27" name="Freeform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28" name="Freeform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29" name="Freeform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30" name="Freeform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31" name="Freeform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32" name="Freeform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33" name="Freeform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34" name="Freeform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35" name="Freeform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36" name="Freeform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37" name="Freeform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38" name="Freeform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39" name="Freeform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40" name="Freeform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41" name="Freeform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42" name="Freeform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43" name="Freeform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44" name="Freeform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45" name="Freeform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46" name="Freeform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47" name="Freeform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48" name="Freeform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49" name="Freeform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50" name="Freeform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51" name="Freeform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52" name="Freeform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53" name="Freeform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54" name="Freeform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55" name="Freeform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56" name="Freeform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57" name="Freeform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58" name="Freeform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59" name="Freeform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60" name="Freeform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61" name="Freeform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62" name="Freeform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63" name="Freeform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64" name="Freeform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65" name="Freeform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66" name="Freeform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67" name="Freeform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68" name="Freeform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69" name="Freeform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70" name="Freeform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71" name="Freeform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72" name="Freeform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73" name="Freeform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74" name="Freeform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75" name="Freeform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76" name="Freeform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77" name="Freeform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78" name="Freeform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79" name="Freeform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80" name="Freeform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81" name="Freeform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82" name="Freeform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83" name="Freeform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84" name="Freeform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85" name="Freeform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86" name="Freeform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87" name="Freeform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88" name="Freeform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89" name="Freeform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90" name="Freeform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91" name="Freeform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sp>
              <p:nvSpPr>
                <p:cNvPr id="692" name="Freeform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350">
                    <a:ln>
                      <a:noFill/>
                    </a:ln>
                  </a:endParaRPr>
                </a:p>
              </p:txBody>
            </p:sp>
          </p:grpSp>
        </p:grpSp>
      </p:grpSp>
      <p:sp>
        <p:nvSpPr>
          <p:cNvPr id="4" name="Text Placeholder 3"/>
          <p:cNvSpPr>
            <a:spLocks noGrp="1"/>
          </p:cNvSpPr>
          <p:nvPr>
            <p:ph type="body" sz="half" idx="2"/>
          </p:nvPr>
        </p:nvSpPr>
        <p:spPr>
          <a:xfrm>
            <a:off x="7908018" y="3411748"/>
            <a:ext cx="2743915" cy="2743200"/>
          </a:xfrm>
        </p:spPr>
        <p:txBody>
          <a:bodyPr anchor="b">
            <a:normAutofit/>
          </a:bodyPr>
          <a:lstStyle>
            <a:lvl1pPr marL="0" indent="0">
              <a:spcBef>
                <a:spcPts val="900"/>
              </a:spcBef>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4/28/2023</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1060552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2811" y="274638"/>
            <a:ext cx="9146380" cy="1020762"/>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522811" y="1905000"/>
            <a:ext cx="9146383" cy="4267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3"/>
          </p:nvPr>
        </p:nvSpPr>
        <p:spPr>
          <a:xfrm>
            <a:off x="1522810" y="6400801"/>
            <a:ext cx="6326247" cy="276226"/>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4" name="Date Placeholder 3"/>
          <p:cNvSpPr>
            <a:spLocks noGrp="1"/>
          </p:cNvSpPr>
          <p:nvPr>
            <p:ph type="dt" sz="half" idx="2"/>
          </p:nvPr>
        </p:nvSpPr>
        <p:spPr>
          <a:xfrm>
            <a:off x="8077718" y="6400801"/>
            <a:ext cx="1244183" cy="276226"/>
          </a:xfrm>
          <a:prstGeom prst="rect">
            <a:avLst/>
          </a:prstGeom>
        </p:spPr>
        <p:txBody>
          <a:bodyPr vert="horz" lIns="91440" tIns="45720" rIns="91440" bIns="45720" rtlCol="0" anchor="ctr"/>
          <a:lstStyle>
            <a:lvl1pPr algn="r">
              <a:defRPr sz="900">
                <a:solidFill>
                  <a:schemeClr val="tx1">
                    <a:tint val="75000"/>
                  </a:schemeClr>
                </a:solidFill>
              </a:defRPr>
            </a:lvl1pPr>
          </a:lstStyle>
          <a:p>
            <a:fld id="{9AFE8FB1-0A7A-443E-AAF7-31D4FA1AA312}" type="datetimeFigureOut">
              <a:rPr lang="en-US" smtClean="0"/>
              <a:pPr/>
              <a:t>4/28/2023</a:t>
            </a:fld>
            <a:endParaRPr lang="en-US" dirty="0"/>
          </a:p>
        </p:txBody>
      </p:sp>
      <p:sp>
        <p:nvSpPr>
          <p:cNvPr id="6" name="Slide Number Placeholder 5"/>
          <p:cNvSpPr>
            <a:spLocks noGrp="1"/>
          </p:cNvSpPr>
          <p:nvPr>
            <p:ph type="sldNum" sz="quarter" idx="4"/>
          </p:nvPr>
        </p:nvSpPr>
        <p:spPr>
          <a:xfrm>
            <a:off x="9525894" y="6400801"/>
            <a:ext cx="1143300" cy="276226"/>
          </a:xfrm>
          <a:prstGeom prst="rect">
            <a:avLst/>
          </a:prstGeom>
        </p:spPr>
        <p:txBody>
          <a:bodyPr vert="horz" lIns="91440" tIns="45720" rIns="91440" bIns="45720" rtlCol="0" anchor="ctr"/>
          <a:lstStyle>
            <a:lvl1pPr algn="r">
              <a:defRPr sz="900">
                <a:solidFill>
                  <a:schemeClr val="tx1">
                    <a:tint val="75000"/>
                  </a:schemeClr>
                </a:solidFill>
              </a:defRPr>
            </a:lvl1pPr>
          </a:lstStyle>
          <a:p>
            <a:fld id="{25BA54BD-C84D-46CE-8B72-31BFB26ABA43}" type="slidenum">
              <a:rPr lang="en-US" smtClean="0"/>
              <a:pPr/>
              <a:t>‹#›</a:t>
            </a:fld>
            <a:endParaRPr lang="en-US"/>
          </a:p>
        </p:txBody>
      </p:sp>
    </p:spTree>
    <p:extLst>
      <p:ext uri="{BB962C8B-B14F-4D97-AF65-F5344CB8AC3E}">
        <p14:creationId xmlns:p14="http://schemas.microsoft.com/office/powerpoint/2010/main" val="37481742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685800" rtl="0" eaLnBrk="1" latinLnBrk="0" hangingPunct="1">
        <a:lnSpc>
          <a:spcPct val="90000"/>
        </a:lnSpc>
        <a:spcBef>
          <a:spcPct val="0"/>
        </a:spcBef>
        <a:buNone/>
        <a:defRPr sz="2400" kern="1200">
          <a:solidFill>
            <a:schemeClr val="tx1"/>
          </a:solidFill>
          <a:latin typeface="+mj-lt"/>
          <a:ea typeface="+mj-ea"/>
          <a:cs typeface="+mj-cs"/>
        </a:defRPr>
      </a:lvl1pPr>
    </p:titleStyle>
    <p:bodyStyle>
      <a:lvl1pPr marL="205740" indent="-205740" algn="l" defTabSz="685800" rtl="0" eaLnBrk="1" latinLnBrk="0" hangingPunct="1">
        <a:lnSpc>
          <a:spcPct val="90000"/>
        </a:lnSpc>
        <a:spcBef>
          <a:spcPts val="1350"/>
        </a:spcBef>
        <a:buSzPct val="100000"/>
        <a:buFont typeface="Arial" pitchFamily="34" charset="0"/>
        <a:buChar char="▪"/>
        <a:defRPr sz="1800" kern="1200">
          <a:solidFill>
            <a:schemeClr val="tx1"/>
          </a:solidFill>
          <a:latin typeface="+mn-lt"/>
          <a:ea typeface="+mn-ea"/>
          <a:cs typeface="+mn-cs"/>
        </a:defRPr>
      </a:lvl1pPr>
      <a:lvl2pPr marL="432054" indent="-205740" algn="l" defTabSz="685800" rtl="0" eaLnBrk="1" latinLnBrk="0" hangingPunct="1">
        <a:lnSpc>
          <a:spcPct val="90000"/>
        </a:lnSpc>
        <a:spcBef>
          <a:spcPts val="450"/>
        </a:spcBef>
        <a:buSzPct val="100000"/>
        <a:buFont typeface="Consolas" pitchFamily="49" charset="0"/>
        <a:buChar char="–"/>
        <a:defRPr sz="1500" kern="1200">
          <a:solidFill>
            <a:schemeClr val="tx1"/>
          </a:solidFill>
          <a:latin typeface="+mn-lt"/>
          <a:ea typeface="+mn-ea"/>
          <a:cs typeface="+mn-cs"/>
        </a:defRPr>
      </a:lvl2pPr>
      <a:lvl3pPr marL="603504" indent="-171450" algn="l" defTabSz="685800" rtl="0" eaLnBrk="1" latinLnBrk="0" hangingPunct="1">
        <a:lnSpc>
          <a:spcPct val="90000"/>
        </a:lnSpc>
        <a:spcBef>
          <a:spcPts val="450"/>
        </a:spcBef>
        <a:buSzPct val="100000"/>
        <a:buFont typeface="Arial" pitchFamily="34" charset="0"/>
        <a:buChar char="▪"/>
        <a:defRPr sz="1350" kern="1200">
          <a:solidFill>
            <a:schemeClr val="tx1"/>
          </a:solidFill>
          <a:latin typeface="+mn-lt"/>
          <a:ea typeface="+mn-ea"/>
          <a:cs typeface="+mn-cs"/>
        </a:defRPr>
      </a:lvl3pPr>
      <a:lvl4pPr marL="774954" indent="-171450" algn="l" defTabSz="685800" rtl="0" eaLnBrk="1" latinLnBrk="0" hangingPunct="1">
        <a:lnSpc>
          <a:spcPct val="90000"/>
        </a:lnSpc>
        <a:spcBef>
          <a:spcPts val="450"/>
        </a:spcBef>
        <a:buSzPct val="100000"/>
        <a:buFont typeface="Consolas" pitchFamily="49" charset="0"/>
        <a:buChar char="–"/>
        <a:defRPr sz="1200" kern="1200">
          <a:solidFill>
            <a:schemeClr val="tx1"/>
          </a:solidFill>
          <a:latin typeface="+mn-lt"/>
          <a:ea typeface="+mn-ea"/>
          <a:cs typeface="+mn-cs"/>
        </a:defRPr>
      </a:lvl4pPr>
      <a:lvl5pPr marL="946404" indent="-171450" algn="l" defTabSz="685800" rtl="0" eaLnBrk="1" latinLnBrk="0" hangingPunct="1">
        <a:lnSpc>
          <a:spcPct val="90000"/>
        </a:lnSpc>
        <a:spcBef>
          <a:spcPts val="450"/>
        </a:spcBef>
        <a:buSzPct val="100000"/>
        <a:buFont typeface="Arial" pitchFamily="34" charset="0"/>
        <a:buChar char="▪"/>
        <a:defRPr sz="1200" kern="1200">
          <a:solidFill>
            <a:schemeClr val="tx1"/>
          </a:solidFill>
          <a:latin typeface="+mn-lt"/>
          <a:ea typeface="+mn-ea"/>
          <a:cs typeface="+mn-cs"/>
        </a:defRPr>
      </a:lvl5pPr>
      <a:lvl6pPr marL="1117854" indent="-171450" algn="l" defTabSz="685800" rtl="0" eaLnBrk="1" latinLnBrk="0" hangingPunct="1">
        <a:lnSpc>
          <a:spcPct val="90000"/>
        </a:lnSpc>
        <a:spcBef>
          <a:spcPts val="450"/>
        </a:spcBef>
        <a:buSzPct val="100000"/>
        <a:buFont typeface="Consolas" pitchFamily="49" charset="0"/>
        <a:buChar char="–"/>
        <a:defRPr sz="1200" kern="1200">
          <a:solidFill>
            <a:schemeClr val="tx1"/>
          </a:solidFill>
          <a:latin typeface="+mn-lt"/>
          <a:ea typeface="+mn-ea"/>
          <a:cs typeface="+mn-cs"/>
        </a:defRPr>
      </a:lvl6pPr>
      <a:lvl7pPr marL="1289304" indent="-171450" algn="l" defTabSz="685800" rtl="0" eaLnBrk="1" latinLnBrk="0" hangingPunct="1">
        <a:lnSpc>
          <a:spcPct val="90000"/>
        </a:lnSpc>
        <a:spcBef>
          <a:spcPts val="450"/>
        </a:spcBef>
        <a:buSzPct val="100000"/>
        <a:buFont typeface="Arial" pitchFamily="34" charset="0"/>
        <a:buChar char="▪"/>
        <a:defRPr sz="1200" kern="1200">
          <a:solidFill>
            <a:schemeClr val="tx1"/>
          </a:solidFill>
          <a:latin typeface="+mn-lt"/>
          <a:ea typeface="+mn-ea"/>
          <a:cs typeface="+mn-cs"/>
        </a:defRPr>
      </a:lvl7pPr>
      <a:lvl8pPr marL="1460754" indent="-171450" algn="l" defTabSz="685800" rtl="0" eaLnBrk="1" latinLnBrk="0" hangingPunct="1">
        <a:lnSpc>
          <a:spcPct val="90000"/>
        </a:lnSpc>
        <a:spcBef>
          <a:spcPts val="450"/>
        </a:spcBef>
        <a:buSzPct val="100000"/>
        <a:buFont typeface="Consolas" pitchFamily="49" charset="0"/>
        <a:buChar char="–"/>
        <a:defRPr sz="1200" kern="1200">
          <a:solidFill>
            <a:schemeClr val="tx1"/>
          </a:solidFill>
          <a:latin typeface="+mn-lt"/>
          <a:ea typeface="+mn-ea"/>
          <a:cs typeface="+mn-cs"/>
        </a:defRPr>
      </a:lvl8pPr>
      <a:lvl9pPr marL="1632204" indent="-171450" algn="l" defTabSz="685800" rtl="0" eaLnBrk="1" latinLnBrk="0" hangingPunct="1">
        <a:lnSpc>
          <a:spcPct val="90000"/>
        </a:lnSpc>
        <a:spcBef>
          <a:spcPts val="450"/>
        </a:spcBef>
        <a:buSzPct val="100000"/>
        <a:buFont typeface="Arial" pitchFamily="34" charset="0"/>
        <a:buChar char="▪"/>
        <a:defRPr sz="1200" kern="1200">
          <a:solidFill>
            <a:schemeClr val="tx1"/>
          </a:solidFill>
          <a:latin typeface="+mn-lt"/>
          <a:ea typeface="+mn-ea"/>
          <a:cs typeface="+mn-cs"/>
        </a:defRPr>
      </a:lvl9pPr>
    </p:bodyStyle>
    <p:otherStyle>
      <a:defPPr>
        <a:defRP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08A8DA-ED0A-42B6-9B5E-26CF8109BED2}" type="datetimeFigureOut">
              <a:rPr lang="en-US" smtClean="0"/>
              <a:t>4/28/2023</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0AB651-6885-4883-A940-0AF2511A68E5}" type="slidenum">
              <a:rPr lang="en-US" smtClean="0"/>
              <a:t>‹#›</a:t>
            </a:fld>
            <a:endParaRPr lang="en-US"/>
          </a:p>
        </p:txBody>
      </p:sp>
    </p:spTree>
    <p:extLst>
      <p:ext uri="{BB962C8B-B14F-4D97-AF65-F5344CB8AC3E}">
        <p14:creationId xmlns:p14="http://schemas.microsoft.com/office/powerpoint/2010/main" val="39691911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0F08E-66C6-4EDC-8514-0ADED50633DF}"/>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AF257BB5-FF1C-40BE-B919-3E2C53CB603B}"/>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396723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Autofit/>
          </a:bodyPr>
          <a:lstStyle/>
          <a:p>
            <a:pPr algn="ctr"/>
            <a:r>
              <a:rPr lang="en-US" sz="3600" dirty="0"/>
              <a:t>COMFORT AND RELIEF </a:t>
            </a:r>
            <a:br>
              <a:rPr lang="en-US" sz="3600" dirty="0"/>
            </a:br>
            <a:r>
              <a:rPr lang="en-US" sz="3600" dirty="0"/>
              <a:t>FOR THE AFFLICTED</a:t>
            </a:r>
          </a:p>
        </p:txBody>
      </p:sp>
      <p:sp>
        <p:nvSpPr>
          <p:cNvPr id="14" name="Content Placeholder 13"/>
          <p:cNvSpPr>
            <a:spLocks noGrp="1"/>
          </p:cNvSpPr>
          <p:nvPr>
            <p:ph idx="1"/>
          </p:nvPr>
        </p:nvSpPr>
        <p:spPr/>
        <p:txBody>
          <a:bodyPr>
            <a:normAutofit/>
          </a:bodyPr>
          <a:lstStyle/>
          <a:p>
            <a:pPr marL="514350" indent="-514350">
              <a:buFont typeface="+mj-lt"/>
              <a:buAutoNum type="arabicPeriod"/>
            </a:pPr>
            <a:r>
              <a:rPr lang="en-US" sz="2700" dirty="0"/>
              <a:t>THE COMFORT OF CHRIST’S RETURN (I </a:t>
            </a:r>
            <a:r>
              <a:rPr lang="en-US" sz="2700" dirty="0" err="1"/>
              <a:t>Thes</a:t>
            </a:r>
            <a:r>
              <a:rPr lang="en-US" sz="2700" dirty="0"/>
              <a:t>. 1:10; 2:19; 3:13; 4:13-18; 5:9-10,23; Phil. 3:7-14; Rev. 21:4)</a:t>
            </a:r>
          </a:p>
          <a:p>
            <a:pPr marL="514350" indent="-514350">
              <a:buFont typeface="+mj-lt"/>
              <a:buAutoNum type="arabicPeriod"/>
            </a:pPr>
            <a:r>
              <a:rPr lang="en-US" sz="2700" dirty="0"/>
              <a:t>THE COMFORT OF  APPRECIATION (II </a:t>
            </a:r>
            <a:r>
              <a:rPr lang="en-US" sz="2700" dirty="0" err="1"/>
              <a:t>Thes</a:t>
            </a:r>
            <a:r>
              <a:rPr lang="en-US" sz="2700" dirty="0"/>
              <a:t>. 1:3-4; Mt. 25:21,24)</a:t>
            </a:r>
          </a:p>
          <a:p>
            <a:pPr marL="514350" indent="-514350">
              <a:buFont typeface="+mj-lt"/>
              <a:buAutoNum type="arabicPeriod"/>
            </a:pPr>
            <a:r>
              <a:rPr lang="en-US" sz="2700" dirty="0"/>
              <a:t>THE COMFORT OF PURPOSE (II </a:t>
            </a:r>
            <a:r>
              <a:rPr lang="en-US" sz="2700" dirty="0" err="1"/>
              <a:t>Thes</a:t>
            </a:r>
            <a:r>
              <a:rPr lang="en-US" sz="2700" dirty="0"/>
              <a:t>. 1:5)</a:t>
            </a:r>
          </a:p>
          <a:p>
            <a:pPr marL="514350" indent="-514350">
              <a:buFont typeface="+mj-lt"/>
              <a:buAutoNum type="arabicPeriod"/>
            </a:pPr>
            <a:r>
              <a:rPr lang="en-US" sz="2700" dirty="0"/>
              <a:t>THE COMFORT OF WORTHINESS (II </a:t>
            </a:r>
            <a:r>
              <a:rPr lang="en-US" sz="2700" dirty="0" err="1"/>
              <a:t>Thes</a:t>
            </a:r>
            <a:r>
              <a:rPr lang="en-US" sz="2700" dirty="0"/>
              <a:t>. 1:5; Gal. 6:17; Acts 5:40-42)</a:t>
            </a:r>
          </a:p>
        </p:txBody>
      </p:sp>
    </p:spTree>
    <p:extLst>
      <p:ext uri="{BB962C8B-B14F-4D97-AF65-F5344CB8AC3E}">
        <p14:creationId xmlns:p14="http://schemas.microsoft.com/office/powerpoint/2010/main" val="3440229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fade">
                                      <p:cBhvr>
                                        <p:cTn id="12" dur="500"/>
                                        <p:tgtEl>
                                          <p:spTgt spid="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xEl>
                                              <p:pRg st="2" end="2"/>
                                            </p:txEl>
                                          </p:spTgt>
                                        </p:tgtEl>
                                        <p:attrNameLst>
                                          <p:attrName>style.visibility</p:attrName>
                                        </p:attrNameLst>
                                      </p:cBhvr>
                                      <p:to>
                                        <p:strVal val="visible"/>
                                      </p:to>
                                    </p:set>
                                    <p:animEffect transition="in" filter="fade">
                                      <p:cBhvr>
                                        <p:cTn id="17" dur="500"/>
                                        <p:tgtEl>
                                          <p:spTgt spid="1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xEl>
                                              <p:pRg st="3" end="3"/>
                                            </p:txEl>
                                          </p:spTgt>
                                        </p:tgtEl>
                                        <p:attrNameLst>
                                          <p:attrName>style.visibility</p:attrName>
                                        </p:attrNameLst>
                                      </p:cBhvr>
                                      <p:to>
                                        <p:strVal val="visible"/>
                                      </p:to>
                                    </p:set>
                                    <p:animEffect transition="in" filter="fade">
                                      <p:cBhvr>
                                        <p:cTn id="22" dur="500"/>
                                        <p:tgtEl>
                                          <p:spTgt spid="1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a:bodyPr>
          <a:lstStyle/>
          <a:p>
            <a:pPr algn="ctr"/>
            <a:r>
              <a:rPr lang="en-US" sz="3600" dirty="0"/>
              <a:t>COMFORT FROM JUDGMENT</a:t>
            </a:r>
          </a:p>
        </p:txBody>
      </p:sp>
      <p:sp>
        <p:nvSpPr>
          <p:cNvPr id="14" name="Content Placeholder 13"/>
          <p:cNvSpPr>
            <a:spLocks noGrp="1"/>
          </p:cNvSpPr>
          <p:nvPr>
            <p:ph idx="1"/>
          </p:nvPr>
        </p:nvSpPr>
        <p:spPr/>
        <p:txBody>
          <a:bodyPr>
            <a:normAutofit/>
          </a:bodyPr>
          <a:lstStyle/>
          <a:p>
            <a:r>
              <a:rPr lang="en-US" sz="2700" dirty="0"/>
              <a:t>I Thessalonians 5:1-3,9,11 – Comfort that you aren’t the ones being judged</a:t>
            </a:r>
          </a:p>
          <a:p>
            <a:r>
              <a:rPr lang="en-US" sz="2700" dirty="0"/>
              <a:t>II Thessalonians 1:5-10 – Relief that comes from others being judged</a:t>
            </a:r>
          </a:p>
        </p:txBody>
      </p:sp>
    </p:spTree>
    <p:extLst>
      <p:ext uri="{BB962C8B-B14F-4D97-AF65-F5344CB8AC3E}">
        <p14:creationId xmlns:p14="http://schemas.microsoft.com/office/powerpoint/2010/main" val="1102195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fade">
                                      <p:cBhvr>
                                        <p:cTn id="12" dur="500"/>
                                        <p:tgtEl>
                                          <p:spTgt spid="1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a:bodyPr>
          <a:lstStyle/>
          <a:p>
            <a:pPr algn="ctr"/>
            <a:r>
              <a:rPr lang="en-US" sz="3600" dirty="0"/>
              <a:t>COMFORT FROM JUDGMENT?</a:t>
            </a:r>
          </a:p>
        </p:txBody>
      </p:sp>
      <p:sp>
        <p:nvSpPr>
          <p:cNvPr id="14" name="Content Placeholder 13"/>
          <p:cNvSpPr>
            <a:spLocks noGrp="1"/>
          </p:cNvSpPr>
          <p:nvPr>
            <p:ph idx="1"/>
          </p:nvPr>
        </p:nvSpPr>
        <p:spPr/>
        <p:txBody>
          <a:bodyPr>
            <a:normAutofit/>
          </a:bodyPr>
          <a:lstStyle/>
          <a:p>
            <a:r>
              <a:rPr lang="en-US" sz="2700" dirty="0"/>
              <a:t>Most Christians are afraid of judgment</a:t>
            </a:r>
          </a:p>
          <a:p>
            <a:r>
              <a:rPr lang="en-US" sz="2700" dirty="0"/>
              <a:t>Many Christians are ashamed of judgment (it makes people feel uncomfortable and will scare them away)</a:t>
            </a:r>
          </a:p>
          <a:p>
            <a:r>
              <a:rPr lang="en-US" sz="2700" dirty="0"/>
              <a:t>Many Christians see judgment as being un-Christ-like.  We focus on mercy and love and forgiveness instead.</a:t>
            </a:r>
          </a:p>
          <a:p>
            <a:r>
              <a:rPr lang="en-US" sz="2700" dirty="0"/>
              <a:t>This is a mistake!</a:t>
            </a:r>
          </a:p>
        </p:txBody>
      </p:sp>
    </p:spTree>
    <p:extLst>
      <p:ext uri="{BB962C8B-B14F-4D97-AF65-F5344CB8AC3E}">
        <p14:creationId xmlns:p14="http://schemas.microsoft.com/office/powerpoint/2010/main" val="2172732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fade">
                                      <p:cBhvr>
                                        <p:cTn id="12" dur="500"/>
                                        <p:tgtEl>
                                          <p:spTgt spid="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xEl>
                                              <p:pRg st="2" end="2"/>
                                            </p:txEl>
                                          </p:spTgt>
                                        </p:tgtEl>
                                        <p:attrNameLst>
                                          <p:attrName>style.visibility</p:attrName>
                                        </p:attrNameLst>
                                      </p:cBhvr>
                                      <p:to>
                                        <p:strVal val="visible"/>
                                      </p:to>
                                    </p:set>
                                    <p:animEffect transition="in" filter="fade">
                                      <p:cBhvr>
                                        <p:cTn id="17" dur="500"/>
                                        <p:tgtEl>
                                          <p:spTgt spid="1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xEl>
                                              <p:pRg st="3" end="3"/>
                                            </p:txEl>
                                          </p:spTgt>
                                        </p:tgtEl>
                                        <p:attrNameLst>
                                          <p:attrName>style.visibility</p:attrName>
                                        </p:attrNameLst>
                                      </p:cBhvr>
                                      <p:to>
                                        <p:strVal val="visible"/>
                                      </p:to>
                                    </p:set>
                                    <p:animEffect transition="in" filter="fade">
                                      <p:cBhvr>
                                        <p:cTn id="22" dur="500"/>
                                        <p:tgtEl>
                                          <p:spTgt spid="1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a:bodyPr>
          <a:lstStyle/>
          <a:p>
            <a:pPr algn="ctr"/>
            <a:r>
              <a:rPr lang="en-US" sz="3600" dirty="0"/>
              <a:t>JUDGMENT</a:t>
            </a:r>
          </a:p>
        </p:txBody>
      </p:sp>
      <p:sp>
        <p:nvSpPr>
          <p:cNvPr id="14" name="Content Placeholder 13"/>
          <p:cNvSpPr>
            <a:spLocks noGrp="1"/>
          </p:cNvSpPr>
          <p:nvPr>
            <p:ph idx="1"/>
          </p:nvPr>
        </p:nvSpPr>
        <p:spPr/>
        <p:txBody>
          <a:bodyPr>
            <a:normAutofit/>
          </a:bodyPr>
          <a:lstStyle/>
          <a:p>
            <a:r>
              <a:rPr lang="en-US" sz="2700" dirty="0"/>
              <a:t>Luke 12:42-49 (!!!)</a:t>
            </a:r>
          </a:p>
          <a:p>
            <a:r>
              <a:rPr lang="en-US" sz="2700" dirty="0"/>
              <a:t>Numbers 34:6-7</a:t>
            </a:r>
          </a:p>
          <a:p>
            <a:r>
              <a:rPr lang="en-US" sz="2700" dirty="0"/>
              <a:t>Hebrews 10:30-31</a:t>
            </a:r>
          </a:p>
          <a:p>
            <a:r>
              <a:rPr lang="en-US" sz="2700" dirty="0"/>
              <a:t>Romans 11:22 – “Behold  then the kindness and severity of God; to those who fell, severity, but to you, God’s kindness…”</a:t>
            </a:r>
          </a:p>
          <a:p>
            <a:r>
              <a:rPr lang="en-US" sz="2700" dirty="0"/>
              <a:t>The song on the shore of the Red Sea (Ex. 15:1-6; 14:30-31; 15:13) – Judgment was not against them…it was for them!</a:t>
            </a:r>
          </a:p>
          <a:p>
            <a:r>
              <a:rPr lang="en-US" sz="2700" dirty="0"/>
              <a:t>Matthew 23:23 (!!!)</a:t>
            </a:r>
          </a:p>
        </p:txBody>
      </p:sp>
    </p:spTree>
    <p:extLst>
      <p:ext uri="{BB962C8B-B14F-4D97-AF65-F5344CB8AC3E}">
        <p14:creationId xmlns:p14="http://schemas.microsoft.com/office/powerpoint/2010/main" val="481450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fade">
                                      <p:cBhvr>
                                        <p:cTn id="12" dur="500"/>
                                        <p:tgtEl>
                                          <p:spTgt spid="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xEl>
                                              <p:pRg st="2" end="2"/>
                                            </p:txEl>
                                          </p:spTgt>
                                        </p:tgtEl>
                                        <p:attrNameLst>
                                          <p:attrName>style.visibility</p:attrName>
                                        </p:attrNameLst>
                                      </p:cBhvr>
                                      <p:to>
                                        <p:strVal val="visible"/>
                                      </p:to>
                                    </p:set>
                                    <p:animEffect transition="in" filter="fade">
                                      <p:cBhvr>
                                        <p:cTn id="17" dur="500"/>
                                        <p:tgtEl>
                                          <p:spTgt spid="1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xEl>
                                              <p:pRg st="3" end="3"/>
                                            </p:txEl>
                                          </p:spTgt>
                                        </p:tgtEl>
                                        <p:attrNameLst>
                                          <p:attrName>style.visibility</p:attrName>
                                        </p:attrNameLst>
                                      </p:cBhvr>
                                      <p:to>
                                        <p:strVal val="visible"/>
                                      </p:to>
                                    </p:set>
                                    <p:animEffect transition="in" filter="fade">
                                      <p:cBhvr>
                                        <p:cTn id="22" dur="500"/>
                                        <p:tgtEl>
                                          <p:spTgt spid="1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4">
                                            <p:txEl>
                                              <p:pRg st="4" end="4"/>
                                            </p:txEl>
                                          </p:spTgt>
                                        </p:tgtEl>
                                        <p:attrNameLst>
                                          <p:attrName>style.visibility</p:attrName>
                                        </p:attrNameLst>
                                      </p:cBhvr>
                                      <p:to>
                                        <p:strVal val="visible"/>
                                      </p:to>
                                    </p:set>
                                    <p:animEffect transition="in" filter="fade">
                                      <p:cBhvr>
                                        <p:cTn id="27" dur="500"/>
                                        <p:tgtEl>
                                          <p:spTgt spid="1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4">
                                            <p:txEl>
                                              <p:pRg st="5" end="5"/>
                                            </p:txEl>
                                          </p:spTgt>
                                        </p:tgtEl>
                                        <p:attrNameLst>
                                          <p:attrName>style.visibility</p:attrName>
                                        </p:attrNameLst>
                                      </p:cBhvr>
                                      <p:to>
                                        <p:strVal val="visible"/>
                                      </p:to>
                                    </p:set>
                                    <p:animEffect transition="in" filter="fade">
                                      <p:cBhvr>
                                        <p:cTn id="32" dur="500"/>
                                        <p:tgtEl>
                                          <p:spTgt spid="1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93058" y="274637"/>
            <a:ext cx="11698941" cy="950539"/>
          </a:xfrm>
        </p:spPr>
        <p:txBody>
          <a:bodyPr>
            <a:normAutofit/>
          </a:bodyPr>
          <a:lstStyle/>
          <a:p>
            <a:pPr algn="ctr"/>
            <a:r>
              <a:rPr lang="en-US" sz="3600" dirty="0"/>
              <a:t>JUDGMENT IN THE THESSALONIAN LETTERS</a:t>
            </a:r>
          </a:p>
        </p:txBody>
      </p:sp>
      <p:sp>
        <p:nvSpPr>
          <p:cNvPr id="14" name="Content Placeholder 13"/>
          <p:cNvSpPr>
            <a:spLocks noGrp="1"/>
          </p:cNvSpPr>
          <p:nvPr>
            <p:ph idx="1"/>
          </p:nvPr>
        </p:nvSpPr>
        <p:spPr/>
        <p:txBody>
          <a:bodyPr>
            <a:normAutofit fontScale="85000" lnSpcReduction="10000"/>
          </a:bodyPr>
          <a:lstStyle/>
          <a:p>
            <a:r>
              <a:rPr lang="en-US" sz="2700" dirty="0"/>
              <a:t>“…Wrath to come” (I </a:t>
            </a:r>
            <a:r>
              <a:rPr lang="en-US" sz="2700" dirty="0" err="1"/>
              <a:t>Thes</a:t>
            </a:r>
            <a:r>
              <a:rPr lang="en-US" sz="2700" dirty="0"/>
              <a:t>. 1:10)</a:t>
            </a:r>
          </a:p>
          <a:p>
            <a:r>
              <a:rPr lang="en-US" sz="2700" dirty="0"/>
              <a:t>“…With the result  that they always fill up the measure of their sins. But wrath has come upon them to the utmost.” (I </a:t>
            </a:r>
            <a:r>
              <a:rPr lang="en-US" sz="2700" dirty="0" err="1"/>
              <a:t>Thes</a:t>
            </a:r>
            <a:r>
              <a:rPr lang="en-US" sz="2700" dirty="0"/>
              <a:t>. 2:16) </a:t>
            </a:r>
          </a:p>
          <a:p>
            <a:r>
              <a:rPr lang="en-US" sz="2700" dirty="0"/>
              <a:t>“…The Lord is the avenger  in all these things (I </a:t>
            </a:r>
            <a:r>
              <a:rPr lang="en-US" sz="2700" dirty="0" err="1"/>
              <a:t>Thes</a:t>
            </a:r>
            <a:r>
              <a:rPr lang="en-US" sz="2700" dirty="0"/>
              <a:t>. 4:6)</a:t>
            </a:r>
          </a:p>
          <a:p>
            <a:r>
              <a:rPr lang="en-US" sz="2700" dirty="0"/>
              <a:t>“…Destruction will come upon them suddenly like labor pains upon a woman with child, and they will not escape.” (I </a:t>
            </a:r>
            <a:r>
              <a:rPr lang="en-US" sz="2700" dirty="0" err="1"/>
              <a:t>Thes</a:t>
            </a:r>
            <a:r>
              <a:rPr lang="en-US" sz="2700" dirty="0"/>
              <a:t>. 5:3)</a:t>
            </a:r>
          </a:p>
          <a:p>
            <a:r>
              <a:rPr lang="en-US" sz="2700" dirty="0"/>
              <a:t>“For after all, it is only just for God to repay with affliction those who afflict you,” (II </a:t>
            </a:r>
            <a:r>
              <a:rPr lang="en-US" sz="2700" dirty="0" err="1"/>
              <a:t>Thes</a:t>
            </a:r>
            <a:r>
              <a:rPr lang="en-US" sz="2700" dirty="0"/>
              <a:t>. 1:6)</a:t>
            </a:r>
          </a:p>
          <a:p>
            <a:r>
              <a:rPr lang="en-US" sz="2700" dirty="0"/>
              <a:t>“Dealing out retribution to those who do not know God”  (II </a:t>
            </a:r>
            <a:r>
              <a:rPr lang="en-US" sz="2700" dirty="0" err="1"/>
              <a:t>Thes</a:t>
            </a:r>
            <a:r>
              <a:rPr lang="en-US" sz="2700" dirty="0"/>
              <a:t>. 1:8)</a:t>
            </a:r>
          </a:p>
          <a:p>
            <a:r>
              <a:rPr lang="en-US" sz="2700" dirty="0"/>
              <a:t>“These will pay the penalty of eternal destruction away from the presence of the Lord (II </a:t>
            </a:r>
            <a:r>
              <a:rPr lang="en-US" sz="2700" dirty="0" err="1"/>
              <a:t>Thes</a:t>
            </a:r>
            <a:r>
              <a:rPr lang="en-US" sz="2700" dirty="0"/>
              <a:t>. 1:9)</a:t>
            </a:r>
          </a:p>
        </p:txBody>
      </p:sp>
    </p:spTree>
    <p:extLst>
      <p:ext uri="{BB962C8B-B14F-4D97-AF65-F5344CB8AC3E}">
        <p14:creationId xmlns:p14="http://schemas.microsoft.com/office/powerpoint/2010/main" val="6088601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fontScale="90000"/>
          </a:bodyPr>
          <a:lstStyle/>
          <a:p>
            <a:pPr algn="ctr"/>
            <a:r>
              <a:rPr lang="en-US" sz="3600" dirty="0"/>
              <a:t>JUDGMENT IS RIGHT</a:t>
            </a:r>
            <a:br>
              <a:rPr lang="en-US" sz="3600" dirty="0"/>
            </a:br>
            <a:r>
              <a:rPr lang="en-US" sz="3600" dirty="0"/>
              <a:t>II Thessalonians 1:5-6</a:t>
            </a:r>
          </a:p>
        </p:txBody>
      </p:sp>
      <p:sp>
        <p:nvSpPr>
          <p:cNvPr id="14" name="Content Placeholder 13"/>
          <p:cNvSpPr>
            <a:spLocks noGrp="1"/>
          </p:cNvSpPr>
          <p:nvPr>
            <p:ph idx="1"/>
          </p:nvPr>
        </p:nvSpPr>
        <p:spPr>
          <a:xfrm>
            <a:off x="1522811" y="1904999"/>
            <a:ext cx="9146383" cy="4325471"/>
          </a:xfrm>
        </p:spPr>
        <p:txBody>
          <a:bodyPr>
            <a:normAutofit/>
          </a:bodyPr>
          <a:lstStyle/>
          <a:p>
            <a:r>
              <a:rPr lang="en-US" sz="2700" dirty="0"/>
              <a:t>“This is a plain indication”</a:t>
            </a:r>
          </a:p>
          <a:p>
            <a:pPr lvl="2"/>
            <a:r>
              <a:rPr lang="en-US" sz="2250" dirty="0"/>
              <a:t>The fact that persecutors are hurting them is a clear indication that God is right to judge them?</a:t>
            </a:r>
          </a:p>
          <a:p>
            <a:pPr lvl="2"/>
            <a:r>
              <a:rPr lang="en-US" sz="2250" dirty="0"/>
              <a:t>The fact that the Christians had persevered and proven themselves worthy of the kingdom is a clear indication that God is right to come to their aid?</a:t>
            </a:r>
          </a:p>
          <a:p>
            <a:pPr lvl="2"/>
            <a:r>
              <a:rPr lang="en-US" sz="2250" dirty="0"/>
              <a:t>Both?</a:t>
            </a:r>
          </a:p>
          <a:p>
            <a:r>
              <a:rPr lang="en-US" sz="2700" dirty="0"/>
              <a:t>God’s judgment is righteous and just (II </a:t>
            </a:r>
            <a:r>
              <a:rPr lang="en-US" sz="2700" dirty="0" err="1"/>
              <a:t>Thes</a:t>
            </a:r>
            <a:r>
              <a:rPr lang="en-US" sz="2700" dirty="0"/>
              <a:t>. 1:5-6)</a:t>
            </a:r>
          </a:p>
        </p:txBody>
      </p:sp>
    </p:spTree>
    <p:extLst>
      <p:ext uri="{BB962C8B-B14F-4D97-AF65-F5344CB8AC3E}">
        <p14:creationId xmlns:p14="http://schemas.microsoft.com/office/powerpoint/2010/main" val="3340414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txEl>
                                              <p:pRg st="1" end="1"/>
                                            </p:txEl>
                                          </p:spTgt>
                                        </p:tgtEl>
                                        <p:attrNameLst>
                                          <p:attrName>style.visibility</p:attrName>
                                        </p:attrNameLst>
                                      </p:cBhvr>
                                      <p:to>
                                        <p:strVal val="visible"/>
                                      </p:to>
                                    </p:set>
                                    <p:animEffect transition="in" filter="fade">
                                      <p:cBhvr>
                                        <p:cTn id="10" dur="500"/>
                                        <p:tgtEl>
                                          <p:spTgt spid="14">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4">
                                            <p:txEl>
                                              <p:pRg st="2" end="2"/>
                                            </p:txEl>
                                          </p:spTgt>
                                        </p:tgtEl>
                                        <p:attrNameLst>
                                          <p:attrName>style.visibility</p:attrName>
                                        </p:attrNameLst>
                                      </p:cBhvr>
                                      <p:to>
                                        <p:strVal val="visible"/>
                                      </p:to>
                                    </p:set>
                                    <p:animEffect transition="in" filter="fade">
                                      <p:cBhvr>
                                        <p:cTn id="13" dur="500"/>
                                        <p:tgtEl>
                                          <p:spTgt spid="14">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
                                            <p:txEl>
                                              <p:pRg st="3" end="3"/>
                                            </p:txEl>
                                          </p:spTgt>
                                        </p:tgtEl>
                                        <p:attrNameLst>
                                          <p:attrName>style.visibility</p:attrName>
                                        </p:attrNameLst>
                                      </p:cBhvr>
                                      <p:to>
                                        <p:strVal val="visible"/>
                                      </p:to>
                                    </p:set>
                                    <p:animEffect transition="in" filter="fade">
                                      <p:cBhvr>
                                        <p:cTn id="16" dur="500"/>
                                        <p:tgtEl>
                                          <p:spTgt spid="14">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4">
                                            <p:txEl>
                                              <p:pRg st="4" end="4"/>
                                            </p:txEl>
                                          </p:spTgt>
                                        </p:tgtEl>
                                        <p:attrNameLst>
                                          <p:attrName>style.visibility</p:attrName>
                                        </p:attrNameLst>
                                      </p:cBhvr>
                                      <p:to>
                                        <p:strVal val="visible"/>
                                      </p:to>
                                    </p:set>
                                    <p:animEffect transition="in" filter="fade">
                                      <p:cBhvr>
                                        <p:cTn id="21" dur="500"/>
                                        <p:tgtEl>
                                          <p:spTgt spid="1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a:bodyPr>
          <a:lstStyle/>
          <a:p>
            <a:pPr algn="ctr"/>
            <a:r>
              <a:rPr lang="en-US" sz="3600" dirty="0"/>
              <a:t>THE WORLD WANTS WHAT WE HAVE</a:t>
            </a:r>
          </a:p>
        </p:txBody>
      </p:sp>
      <p:sp>
        <p:nvSpPr>
          <p:cNvPr id="14" name="Content Placeholder 13"/>
          <p:cNvSpPr>
            <a:spLocks noGrp="1"/>
          </p:cNvSpPr>
          <p:nvPr>
            <p:ph idx="1"/>
          </p:nvPr>
        </p:nvSpPr>
        <p:spPr/>
        <p:txBody>
          <a:bodyPr>
            <a:normAutofit fontScale="92500" lnSpcReduction="20000"/>
          </a:bodyPr>
          <a:lstStyle/>
          <a:p>
            <a:r>
              <a:rPr lang="en-US" sz="2700" dirty="0"/>
              <a:t>We aren’t the only ones who feel affliction</a:t>
            </a:r>
          </a:p>
          <a:p>
            <a:r>
              <a:rPr lang="en-US" sz="2700" dirty="0"/>
              <a:t>The world who rejected God was not prepared for how far some would dive into the darkness</a:t>
            </a:r>
          </a:p>
          <a:p>
            <a:r>
              <a:rPr lang="en-US" sz="2700" dirty="0"/>
              <a:t>Now, what can they do?  We don’t have the ability to punish people adequately for such depths of evil.  Often, the villains crave death or take their own life. </a:t>
            </a:r>
          </a:p>
          <a:p>
            <a:r>
              <a:rPr lang="en-US" sz="2700" dirty="0"/>
              <a:t>The world turns to laws… but that won’t work.  Darkness doesn’t care about your rules.</a:t>
            </a:r>
          </a:p>
          <a:p>
            <a:r>
              <a:rPr lang="en-US" sz="2700" dirty="0"/>
              <a:t>The world turns to protests… but that won’t work.  It won’t change anything.  It won’t make what was wrong, right.</a:t>
            </a:r>
          </a:p>
          <a:p>
            <a:r>
              <a:rPr lang="en-US" sz="2700" dirty="0"/>
              <a:t>The world needs what we have.</a:t>
            </a:r>
          </a:p>
        </p:txBody>
      </p:sp>
    </p:spTree>
    <p:extLst>
      <p:ext uri="{BB962C8B-B14F-4D97-AF65-F5344CB8AC3E}">
        <p14:creationId xmlns:p14="http://schemas.microsoft.com/office/powerpoint/2010/main" val="1983104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fade">
                                      <p:cBhvr>
                                        <p:cTn id="12" dur="500"/>
                                        <p:tgtEl>
                                          <p:spTgt spid="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xEl>
                                              <p:pRg st="2" end="2"/>
                                            </p:txEl>
                                          </p:spTgt>
                                        </p:tgtEl>
                                        <p:attrNameLst>
                                          <p:attrName>style.visibility</p:attrName>
                                        </p:attrNameLst>
                                      </p:cBhvr>
                                      <p:to>
                                        <p:strVal val="visible"/>
                                      </p:to>
                                    </p:set>
                                    <p:animEffect transition="in" filter="fade">
                                      <p:cBhvr>
                                        <p:cTn id="17" dur="500"/>
                                        <p:tgtEl>
                                          <p:spTgt spid="1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xEl>
                                              <p:pRg st="3" end="3"/>
                                            </p:txEl>
                                          </p:spTgt>
                                        </p:tgtEl>
                                        <p:attrNameLst>
                                          <p:attrName>style.visibility</p:attrName>
                                        </p:attrNameLst>
                                      </p:cBhvr>
                                      <p:to>
                                        <p:strVal val="visible"/>
                                      </p:to>
                                    </p:set>
                                    <p:animEffect transition="in" filter="fade">
                                      <p:cBhvr>
                                        <p:cTn id="22" dur="500"/>
                                        <p:tgtEl>
                                          <p:spTgt spid="1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4">
                                            <p:txEl>
                                              <p:pRg st="4" end="4"/>
                                            </p:txEl>
                                          </p:spTgt>
                                        </p:tgtEl>
                                        <p:attrNameLst>
                                          <p:attrName>style.visibility</p:attrName>
                                        </p:attrNameLst>
                                      </p:cBhvr>
                                      <p:to>
                                        <p:strVal val="visible"/>
                                      </p:to>
                                    </p:set>
                                    <p:animEffect transition="in" filter="fade">
                                      <p:cBhvr>
                                        <p:cTn id="27" dur="500"/>
                                        <p:tgtEl>
                                          <p:spTgt spid="1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4">
                                            <p:txEl>
                                              <p:pRg st="5" end="5"/>
                                            </p:txEl>
                                          </p:spTgt>
                                        </p:tgtEl>
                                        <p:attrNameLst>
                                          <p:attrName>style.visibility</p:attrName>
                                        </p:attrNameLst>
                                      </p:cBhvr>
                                      <p:to>
                                        <p:strVal val="visible"/>
                                      </p:to>
                                    </p:set>
                                    <p:animEffect transition="in" filter="fade">
                                      <p:cBhvr>
                                        <p:cTn id="32" dur="500"/>
                                        <p:tgtEl>
                                          <p:spTgt spid="1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a:bodyPr>
          <a:lstStyle/>
          <a:p>
            <a:pPr algn="ctr"/>
            <a:r>
              <a:rPr lang="en-US" sz="3600" dirty="0"/>
              <a:t>A DAY IS COMING…</a:t>
            </a:r>
          </a:p>
        </p:txBody>
      </p:sp>
      <p:sp>
        <p:nvSpPr>
          <p:cNvPr id="14" name="Content Placeholder 13"/>
          <p:cNvSpPr>
            <a:spLocks noGrp="1"/>
          </p:cNvSpPr>
          <p:nvPr>
            <p:ph idx="1"/>
          </p:nvPr>
        </p:nvSpPr>
        <p:spPr/>
        <p:txBody>
          <a:bodyPr>
            <a:normAutofit/>
          </a:bodyPr>
          <a:lstStyle/>
          <a:p>
            <a:r>
              <a:rPr lang="en-US" sz="2700" dirty="0"/>
              <a:t>Evil will be brought to an end along with all the affliction that comes with it (</a:t>
            </a:r>
            <a:r>
              <a:rPr lang="en-US" sz="2700" i="1" dirty="0">
                <a:solidFill>
                  <a:srgbClr val="FFFF00"/>
                </a:solidFill>
              </a:rPr>
              <a:t>Relief for the afflicted</a:t>
            </a:r>
            <a:r>
              <a:rPr lang="en-US" sz="2700" dirty="0"/>
              <a:t>)</a:t>
            </a:r>
          </a:p>
          <a:p>
            <a:r>
              <a:rPr lang="en-US" sz="2700" dirty="0"/>
              <a:t>Good will triumph over evil.  God wins!  We win with Him!  The Judgment is not against Christians… It is for us! (</a:t>
            </a:r>
            <a:r>
              <a:rPr lang="en-US" sz="2700" i="1" dirty="0">
                <a:solidFill>
                  <a:srgbClr val="FFFF00"/>
                </a:solidFill>
              </a:rPr>
              <a:t>Comfort worthy of the </a:t>
            </a:r>
            <a:r>
              <a:rPr lang="en-US" sz="2700" i="1">
                <a:solidFill>
                  <a:srgbClr val="FFFF00"/>
                </a:solidFill>
              </a:rPr>
              <a:t>Gospel</a:t>
            </a:r>
            <a:r>
              <a:rPr lang="en-US" sz="2700"/>
              <a:t>)</a:t>
            </a:r>
            <a:endParaRPr lang="en-US" sz="2700" dirty="0"/>
          </a:p>
        </p:txBody>
      </p:sp>
    </p:spTree>
    <p:extLst>
      <p:ext uri="{BB962C8B-B14F-4D97-AF65-F5344CB8AC3E}">
        <p14:creationId xmlns:p14="http://schemas.microsoft.com/office/powerpoint/2010/main" val="35960133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fade">
                                      <p:cBhvr>
                                        <p:cTn id="12" dur="500"/>
                                        <p:tgtEl>
                                          <p:spTgt spid="1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DF28A-448B-C012-F2DD-461C4E8BBF88}"/>
              </a:ext>
            </a:extLst>
          </p:cNvPr>
          <p:cNvSpPr>
            <a:spLocks noGrp="1"/>
          </p:cNvSpPr>
          <p:nvPr>
            <p:ph type="ctrTitle"/>
          </p:nvPr>
        </p:nvSpPr>
        <p:spPr>
          <a:xfrm>
            <a:off x="2491433" y="2260833"/>
            <a:ext cx="7209134" cy="2000250"/>
          </a:xfrm>
        </p:spPr>
        <p:txBody>
          <a:bodyPr/>
          <a:lstStyle/>
          <a:p>
            <a:pPr algn="ctr"/>
            <a:r>
              <a:rPr lang="en-US" dirty="0"/>
              <a:t>RELIEF FOR THE AFFLICTED</a:t>
            </a:r>
          </a:p>
        </p:txBody>
      </p:sp>
      <p:sp>
        <p:nvSpPr>
          <p:cNvPr id="3" name="Subtitle 2">
            <a:extLst>
              <a:ext uri="{FF2B5EF4-FFF2-40B4-BE49-F238E27FC236}">
                <a16:creationId xmlns:a16="http://schemas.microsoft.com/office/drawing/2014/main" id="{F5AB1BB9-03DA-409B-1610-3F308AE2C5D6}"/>
              </a:ext>
            </a:extLst>
          </p:cNvPr>
          <p:cNvSpPr>
            <a:spLocks noGrp="1"/>
          </p:cNvSpPr>
          <p:nvPr>
            <p:ph type="subTitle" idx="1"/>
          </p:nvPr>
        </p:nvSpPr>
        <p:spPr>
          <a:xfrm>
            <a:off x="2666107" y="5180901"/>
            <a:ext cx="6859786" cy="1066800"/>
          </a:xfrm>
        </p:spPr>
        <p:txBody>
          <a:bodyPr>
            <a:normAutofit/>
          </a:bodyPr>
          <a:lstStyle/>
          <a:p>
            <a:pPr algn="ctr"/>
            <a:r>
              <a:rPr lang="en-US" sz="2800" dirty="0"/>
              <a:t>COMFORT  WORTHY  OF  THE  GOSPEL</a:t>
            </a:r>
          </a:p>
        </p:txBody>
      </p:sp>
    </p:spTree>
    <p:extLst>
      <p:ext uri="{BB962C8B-B14F-4D97-AF65-F5344CB8AC3E}">
        <p14:creationId xmlns:p14="http://schemas.microsoft.com/office/powerpoint/2010/main" val="889748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a:bodyPr>
          <a:lstStyle/>
          <a:p>
            <a:r>
              <a:rPr lang="en-US" sz="3600" dirty="0"/>
              <a:t>GET READY</a:t>
            </a:r>
          </a:p>
        </p:txBody>
      </p:sp>
      <p:sp>
        <p:nvSpPr>
          <p:cNvPr id="14" name="Content Placeholder 13"/>
          <p:cNvSpPr>
            <a:spLocks noGrp="1"/>
          </p:cNvSpPr>
          <p:nvPr>
            <p:ph idx="1"/>
          </p:nvPr>
        </p:nvSpPr>
        <p:spPr/>
        <p:txBody>
          <a:bodyPr>
            <a:normAutofit/>
          </a:bodyPr>
          <a:lstStyle/>
          <a:p>
            <a:r>
              <a:rPr lang="en-US" sz="3000" dirty="0"/>
              <a:t>Make the most out of the assemblies (Heb. 10:25)</a:t>
            </a:r>
          </a:p>
          <a:p>
            <a:r>
              <a:rPr lang="en-US" sz="3000" dirty="0"/>
              <a:t>Consider the Biblical responses to persecution and affliction</a:t>
            </a:r>
          </a:p>
        </p:txBody>
      </p:sp>
    </p:spTree>
    <p:extLst>
      <p:ext uri="{BB962C8B-B14F-4D97-AF65-F5344CB8AC3E}">
        <p14:creationId xmlns:p14="http://schemas.microsoft.com/office/powerpoint/2010/main" val="2128536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dissolv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dissolve">
                                      <p:cBhvr>
                                        <p:cTn id="12" dur="500"/>
                                        <p:tgtEl>
                                          <p:spTgt spid="1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a:bodyPr>
          <a:lstStyle/>
          <a:p>
            <a:r>
              <a:rPr lang="en-US" sz="3600" dirty="0"/>
              <a:t>AFFLICTION</a:t>
            </a:r>
          </a:p>
        </p:txBody>
      </p:sp>
      <p:sp>
        <p:nvSpPr>
          <p:cNvPr id="14" name="Content Placeholder 13"/>
          <p:cNvSpPr>
            <a:spLocks noGrp="1"/>
          </p:cNvSpPr>
          <p:nvPr>
            <p:ph idx="1"/>
          </p:nvPr>
        </p:nvSpPr>
        <p:spPr/>
        <p:txBody>
          <a:bodyPr>
            <a:normAutofit/>
          </a:bodyPr>
          <a:lstStyle/>
          <a:p>
            <a:r>
              <a:rPr lang="en-US" sz="3000" dirty="0"/>
              <a:t>Pressed together</a:t>
            </a:r>
          </a:p>
          <a:p>
            <a:r>
              <a:rPr lang="en-US" sz="3000" b="1" dirty="0"/>
              <a:t>Squeezed</a:t>
            </a:r>
          </a:p>
          <a:p>
            <a:r>
              <a:rPr lang="en-US" sz="3000" dirty="0"/>
              <a:t>Internal pain caused by external pressure</a:t>
            </a:r>
          </a:p>
          <a:p>
            <a:r>
              <a:rPr lang="en-US" sz="3000" dirty="0"/>
              <a:t>II Corinthians 7:5 – “For even when we came into Macedonia our flesh had no rest, but we were afflicted on every side: conflicts without, fears within.”</a:t>
            </a:r>
          </a:p>
        </p:txBody>
      </p:sp>
    </p:spTree>
    <p:extLst>
      <p:ext uri="{BB962C8B-B14F-4D97-AF65-F5344CB8AC3E}">
        <p14:creationId xmlns:p14="http://schemas.microsoft.com/office/powerpoint/2010/main" val="2199236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4">
                                            <p:txEl>
                                              <p:pRg st="1" end="1"/>
                                            </p:txEl>
                                          </p:spTgt>
                                        </p:tgtEl>
                                        <p:attrNameLst>
                                          <p:attrName>style.visibility</p:attrName>
                                        </p:attrNameLst>
                                      </p:cBhvr>
                                      <p:to>
                                        <p:strVal val="visible"/>
                                      </p:to>
                                    </p:set>
                                    <p:animEffect transition="in" filter="fade">
                                      <p:cBhvr>
                                        <p:cTn id="10" dur="500"/>
                                        <p:tgtEl>
                                          <p:spTgt spid="14">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4">
                                            <p:txEl>
                                              <p:pRg st="2" end="2"/>
                                            </p:txEl>
                                          </p:spTgt>
                                        </p:tgtEl>
                                        <p:attrNameLst>
                                          <p:attrName>style.visibility</p:attrName>
                                        </p:attrNameLst>
                                      </p:cBhvr>
                                      <p:to>
                                        <p:strVal val="visible"/>
                                      </p:to>
                                    </p:set>
                                    <p:animEffect transition="in" filter="fade">
                                      <p:cBhvr>
                                        <p:cTn id="13" dur="500"/>
                                        <p:tgtEl>
                                          <p:spTgt spid="14">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4">
                                            <p:txEl>
                                              <p:pRg st="3" end="3"/>
                                            </p:txEl>
                                          </p:spTgt>
                                        </p:tgtEl>
                                        <p:attrNameLst>
                                          <p:attrName>style.visibility</p:attrName>
                                        </p:attrNameLst>
                                      </p:cBhvr>
                                      <p:to>
                                        <p:strVal val="visible"/>
                                      </p:to>
                                    </p:set>
                                    <p:animEffect transition="in" filter="fade">
                                      <p:cBhvr>
                                        <p:cTn id="16" dur="500"/>
                                        <p:tgtEl>
                                          <p:spTgt spid="1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888675" y="274638"/>
            <a:ext cx="10664102" cy="1046682"/>
          </a:xfrm>
        </p:spPr>
        <p:txBody>
          <a:bodyPr>
            <a:noAutofit/>
          </a:bodyPr>
          <a:lstStyle/>
          <a:p>
            <a:r>
              <a:rPr lang="en-US" sz="3600" dirty="0"/>
              <a:t>THE THESSALONIANS UNDERSTOOD AFFLICTION</a:t>
            </a:r>
          </a:p>
        </p:txBody>
      </p:sp>
      <p:sp>
        <p:nvSpPr>
          <p:cNvPr id="14" name="Content Placeholder 13"/>
          <p:cNvSpPr>
            <a:spLocks noGrp="1"/>
          </p:cNvSpPr>
          <p:nvPr>
            <p:ph idx="1"/>
          </p:nvPr>
        </p:nvSpPr>
        <p:spPr/>
        <p:txBody>
          <a:bodyPr>
            <a:normAutofit fontScale="92500" lnSpcReduction="20000"/>
          </a:bodyPr>
          <a:lstStyle/>
          <a:p>
            <a:r>
              <a:rPr lang="en-US" sz="3000" dirty="0"/>
              <a:t>Paul faced persecution at </a:t>
            </a:r>
            <a:r>
              <a:rPr lang="en-US" sz="3000" dirty="0" err="1"/>
              <a:t>Phillipi</a:t>
            </a:r>
            <a:r>
              <a:rPr lang="en-US" sz="3000" dirty="0"/>
              <a:t> (Acts 16:19-26)</a:t>
            </a:r>
          </a:p>
          <a:p>
            <a:r>
              <a:rPr lang="en-US" sz="3000" dirty="0"/>
              <a:t>The Thessalonians faced the persecution instead (Acts 17:1-9)</a:t>
            </a:r>
          </a:p>
          <a:p>
            <a:r>
              <a:rPr lang="en-US" sz="3000" dirty="0"/>
              <a:t>The Philippians wanted to forget all about the incident (Acts 16:36-39)</a:t>
            </a:r>
          </a:p>
          <a:p>
            <a:r>
              <a:rPr lang="en-US" sz="3000" dirty="0"/>
              <a:t>The Thessalonian persecutors were more zealous and relentless (Acts 17:13-15)</a:t>
            </a:r>
          </a:p>
          <a:p>
            <a:r>
              <a:rPr lang="en-US" sz="3000" dirty="0"/>
              <a:t>Having failed to capture Paul, when the persecutors went home, they lived side by side with the new Christians at Thessalonica.  These Christians knew what it was like to feel squeezed.</a:t>
            </a:r>
          </a:p>
        </p:txBody>
      </p:sp>
    </p:spTree>
    <p:extLst>
      <p:ext uri="{BB962C8B-B14F-4D97-AF65-F5344CB8AC3E}">
        <p14:creationId xmlns:p14="http://schemas.microsoft.com/office/powerpoint/2010/main" val="22624285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888675" y="274638"/>
            <a:ext cx="10664102" cy="1046682"/>
          </a:xfrm>
        </p:spPr>
        <p:txBody>
          <a:bodyPr>
            <a:noAutofit/>
          </a:bodyPr>
          <a:lstStyle/>
          <a:p>
            <a:r>
              <a:rPr lang="en-US" sz="3600" dirty="0"/>
              <a:t>THE THESSALONIANS UNDERSTOOD AFFLICTION</a:t>
            </a:r>
          </a:p>
        </p:txBody>
      </p:sp>
      <p:sp>
        <p:nvSpPr>
          <p:cNvPr id="14" name="Content Placeholder 13"/>
          <p:cNvSpPr>
            <a:spLocks noGrp="1"/>
          </p:cNvSpPr>
          <p:nvPr>
            <p:ph idx="1"/>
          </p:nvPr>
        </p:nvSpPr>
        <p:spPr/>
        <p:txBody>
          <a:bodyPr>
            <a:normAutofit/>
          </a:bodyPr>
          <a:lstStyle/>
          <a:p>
            <a:r>
              <a:rPr lang="en-US" sz="3000" dirty="0"/>
              <a:t>“Great ordeal of affliction” (II Cor. 8:2)</a:t>
            </a:r>
          </a:p>
          <a:p>
            <a:r>
              <a:rPr lang="en-US" sz="3000" dirty="0"/>
              <a:t>“Received the word in much tribulation” (I </a:t>
            </a:r>
            <a:r>
              <a:rPr lang="en-US" sz="3000" dirty="0" err="1"/>
              <a:t>Thes</a:t>
            </a:r>
            <a:r>
              <a:rPr lang="en-US" sz="3000" dirty="0"/>
              <a:t>. 1:6)</a:t>
            </a:r>
          </a:p>
          <a:p>
            <a:r>
              <a:rPr lang="en-US" sz="3000" dirty="0"/>
              <a:t>“Endured the same sufferings at the hands of your own countrymen” (I </a:t>
            </a:r>
            <a:r>
              <a:rPr lang="en-US" sz="3000" dirty="0" err="1"/>
              <a:t>Thes</a:t>
            </a:r>
            <a:r>
              <a:rPr lang="en-US" sz="3000" dirty="0"/>
              <a:t>. 2:14)</a:t>
            </a:r>
          </a:p>
          <a:p>
            <a:r>
              <a:rPr lang="en-US" sz="3000" dirty="0"/>
              <a:t>“All your persecutions and afflictions which you endure” (II </a:t>
            </a:r>
            <a:r>
              <a:rPr lang="en-US" sz="3000" dirty="0" err="1"/>
              <a:t>Thes</a:t>
            </a:r>
            <a:r>
              <a:rPr lang="en-US" sz="3000" dirty="0"/>
              <a:t>. 1:4)</a:t>
            </a:r>
          </a:p>
        </p:txBody>
      </p:sp>
    </p:spTree>
    <p:extLst>
      <p:ext uri="{BB962C8B-B14F-4D97-AF65-F5344CB8AC3E}">
        <p14:creationId xmlns:p14="http://schemas.microsoft.com/office/powerpoint/2010/main" val="171313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a:bodyPr>
          <a:lstStyle/>
          <a:p>
            <a:pPr algn="ctr"/>
            <a:r>
              <a:rPr lang="en-US" sz="3600" dirty="0"/>
              <a:t>THE IMPACT OF THEIR AFFLICTION</a:t>
            </a:r>
          </a:p>
        </p:txBody>
      </p:sp>
      <p:sp>
        <p:nvSpPr>
          <p:cNvPr id="14" name="Content Placeholder 13"/>
          <p:cNvSpPr>
            <a:spLocks noGrp="1"/>
          </p:cNvSpPr>
          <p:nvPr>
            <p:ph idx="1"/>
          </p:nvPr>
        </p:nvSpPr>
        <p:spPr/>
        <p:txBody>
          <a:bodyPr>
            <a:normAutofit/>
          </a:bodyPr>
          <a:lstStyle/>
          <a:p>
            <a:r>
              <a:rPr lang="en-US" sz="3000" dirty="0"/>
              <a:t>They grew (II </a:t>
            </a:r>
            <a:r>
              <a:rPr lang="en-US" sz="3000" dirty="0" err="1"/>
              <a:t>Thes</a:t>
            </a:r>
            <a:r>
              <a:rPr lang="en-US" sz="3000" dirty="0"/>
              <a:t>. 1:3)</a:t>
            </a:r>
          </a:p>
          <a:p>
            <a:r>
              <a:rPr lang="en-US" sz="3000" dirty="0"/>
              <a:t>They persevered (II </a:t>
            </a:r>
            <a:r>
              <a:rPr lang="en-US" sz="3000" dirty="0" err="1"/>
              <a:t>Thes</a:t>
            </a:r>
            <a:r>
              <a:rPr lang="en-US" sz="3000" dirty="0"/>
              <a:t>. 1:4)</a:t>
            </a:r>
          </a:p>
          <a:p>
            <a:r>
              <a:rPr lang="en-US" sz="3000" dirty="0"/>
              <a:t>They didn’t just survive, they thrived!</a:t>
            </a:r>
          </a:p>
        </p:txBody>
      </p:sp>
    </p:spTree>
    <p:extLst>
      <p:ext uri="{BB962C8B-B14F-4D97-AF65-F5344CB8AC3E}">
        <p14:creationId xmlns:p14="http://schemas.microsoft.com/office/powerpoint/2010/main" val="282741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a:bodyPr>
          <a:lstStyle/>
          <a:p>
            <a:pPr algn="ctr"/>
            <a:r>
              <a:rPr lang="en-US" sz="3600" dirty="0"/>
              <a:t>COMFORT AND RELIEF</a:t>
            </a:r>
          </a:p>
        </p:txBody>
      </p:sp>
      <p:sp>
        <p:nvSpPr>
          <p:cNvPr id="14" name="Content Placeholder 13"/>
          <p:cNvSpPr>
            <a:spLocks noGrp="1"/>
          </p:cNvSpPr>
          <p:nvPr>
            <p:ph idx="1"/>
          </p:nvPr>
        </p:nvSpPr>
        <p:spPr/>
        <p:txBody>
          <a:bodyPr>
            <a:normAutofit/>
          </a:bodyPr>
          <a:lstStyle/>
          <a:p>
            <a:r>
              <a:rPr lang="en-US" sz="3000" dirty="0"/>
              <a:t>Comfort</a:t>
            </a:r>
          </a:p>
          <a:p>
            <a:pPr lvl="1"/>
            <a:r>
              <a:rPr lang="en-US" sz="2700" dirty="0"/>
              <a:t>Theme to the Thessalonians (I </a:t>
            </a:r>
            <a:r>
              <a:rPr lang="en-US" sz="2700" dirty="0" err="1"/>
              <a:t>Thes</a:t>
            </a:r>
            <a:r>
              <a:rPr lang="en-US" sz="2700" dirty="0"/>
              <a:t>. 2:11; 3:2,7; 4:1,10,18; 5:11,14; II </a:t>
            </a:r>
            <a:r>
              <a:rPr lang="en-US" sz="2700" dirty="0" err="1"/>
              <a:t>Thes</a:t>
            </a:r>
            <a:r>
              <a:rPr lang="en-US" sz="2700" dirty="0"/>
              <a:t>. 2:17; 3:12)</a:t>
            </a:r>
          </a:p>
          <a:p>
            <a:pPr lvl="1"/>
            <a:r>
              <a:rPr lang="en-US" sz="2700" dirty="0"/>
              <a:t>Call to one’s side.  Strengthen and hold up</a:t>
            </a:r>
          </a:p>
          <a:p>
            <a:r>
              <a:rPr lang="en-US" sz="3000" dirty="0"/>
              <a:t>Relief</a:t>
            </a:r>
          </a:p>
          <a:p>
            <a:pPr lvl="1"/>
            <a:r>
              <a:rPr lang="en-US" sz="2700" dirty="0"/>
              <a:t>Freedom.  Eased.  Relaxed</a:t>
            </a:r>
          </a:p>
          <a:p>
            <a:pPr lvl="1"/>
            <a:r>
              <a:rPr lang="en-US" sz="2700" dirty="0"/>
              <a:t>No longer stretched</a:t>
            </a:r>
          </a:p>
        </p:txBody>
      </p:sp>
    </p:spTree>
    <p:extLst>
      <p:ext uri="{BB962C8B-B14F-4D97-AF65-F5344CB8AC3E}">
        <p14:creationId xmlns:p14="http://schemas.microsoft.com/office/powerpoint/2010/main" val="30761798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txEl>
                                              <p:pRg st="1" end="1"/>
                                            </p:txEl>
                                          </p:spTgt>
                                        </p:tgtEl>
                                        <p:attrNameLst>
                                          <p:attrName>style.visibility</p:attrName>
                                        </p:attrNameLst>
                                      </p:cBhvr>
                                      <p:to>
                                        <p:strVal val="visible"/>
                                      </p:to>
                                    </p:set>
                                    <p:animEffect transition="in" filter="fade">
                                      <p:cBhvr>
                                        <p:cTn id="10" dur="500"/>
                                        <p:tgtEl>
                                          <p:spTgt spid="14">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4">
                                            <p:txEl>
                                              <p:pRg st="2" end="2"/>
                                            </p:txEl>
                                          </p:spTgt>
                                        </p:tgtEl>
                                        <p:attrNameLst>
                                          <p:attrName>style.visibility</p:attrName>
                                        </p:attrNameLst>
                                      </p:cBhvr>
                                      <p:to>
                                        <p:strVal val="visible"/>
                                      </p:to>
                                    </p:set>
                                    <p:animEffect transition="in" filter="fade">
                                      <p:cBhvr>
                                        <p:cTn id="13" dur="500"/>
                                        <p:tgtEl>
                                          <p:spTgt spid="14">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4">
                                            <p:txEl>
                                              <p:pRg st="3" end="3"/>
                                            </p:txEl>
                                          </p:spTgt>
                                        </p:tgtEl>
                                        <p:attrNameLst>
                                          <p:attrName>style.visibility</p:attrName>
                                        </p:attrNameLst>
                                      </p:cBhvr>
                                      <p:to>
                                        <p:strVal val="visible"/>
                                      </p:to>
                                    </p:set>
                                    <p:animEffect transition="in" filter="fade">
                                      <p:cBhvr>
                                        <p:cTn id="18" dur="500"/>
                                        <p:tgtEl>
                                          <p:spTgt spid="14">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4">
                                            <p:txEl>
                                              <p:pRg st="4" end="4"/>
                                            </p:txEl>
                                          </p:spTgt>
                                        </p:tgtEl>
                                        <p:attrNameLst>
                                          <p:attrName>style.visibility</p:attrName>
                                        </p:attrNameLst>
                                      </p:cBhvr>
                                      <p:to>
                                        <p:strVal val="visible"/>
                                      </p:to>
                                    </p:set>
                                    <p:animEffect transition="in" filter="fade">
                                      <p:cBhvr>
                                        <p:cTn id="21" dur="500"/>
                                        <p:tgtEl>
                                          <p:spTgt spid="14">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4">
                                            <p:txEl>
                                              <p:pRg st="5" end="5"/>
                                            </p:txEl>
                                          </p:spTgt>
                                        </p:tgtEl>
                                        <p:attrNameLst>
                                          <p:attrName>style.visibility</p:attrName>
                                        </p:attrNameLst>
                                      </p:cBhvr>
                                      <p:to>
                                        <p:strVal val="visible"/>
                                      </p:to>
                                    </p:set>
                                    <p:animEffect transition="in" filter="fade">
                                      <p:cBhvr>
                                        <p:cTn id="24" dur="500"/>
                                        <p:tgtEl>
                                          <p:spTgt spid="1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DF28A-448B-C012-F2DD-461C4E8BBF88}"/>
              </a:ext>
            </a:extLst>
          </p:cNvPr>
          <p:cNvSpPr>
            <a:spLocks noGrp="1"/>
          </p:cNvSpPr>
          <p:nvPr>
            <p:ph type="ctrTitle"/>
          </p:nvPr>
        </p:nvSpPr>
        <p:spPr>
          <a:xfrm>
            <a:off x="2491433" y="2260833"/>
            <a:ext cx="7209134" cy="2000250"/>
          </a:xfrm>
        </p:spPr>
        <p:txBody>
          <a:bodyPr/>
          <a:lstStyle/>
          <a:p>
            <a:pPr algn="ctr"/>
            <a:r>
              <a:rPr lang="en-US" dirty="0"/>
              <a:t>WHERE DOES THIS COMFORT AND RELIEF COME FROM?</a:t>
            </a:r>
          </a:p>
        </p:txBody>
      </p:sp>
      <p:sp>
        <p:nvSpPr>
          <p:cNvPr id="3" name="Subtitle 2">
            <a:extLst>
              <a:ext uri="{FF2B5EF4-FFF2-40B4-BE49-F238E27FC236}">
                <a16:creationId xmlns:a16="http://schemas.microsoft.com/office/drawing/2014/main" id="{F5AB1BB9-03DA-409B-1610-3F308AE2C5D6}"/>
              </a:ext>
            </a:extLst>
          </p:cNvPr>
          <p:cNvSpPr>
            <a:spLocks noGrp="1"/>
          </p:cNvSpPr>
          <p:nvPr>
            <p:ph type="subTitle" idx="1"/>
          </p:nvPr>
        </p:nvSpPr>
        <p:spPr>
          <a:xfrm>
            <a:off x="2666107" y="5180901"/>
            <a:ext cx="6859786" cy="1066800"/>
          </a:xfrm>
        </p:spPr>
        <p:txBody>
          <a:bodyPr>
            <a:normAutofit/>
          </a:bodyPr>
          <a:lstStyle/>
          <a:p>
            <a:pPr algn="ctr"/>
            <a:endParaRPr lang="en-US" sz="2800" dirty="0"/>
          </a:p>
        </p:txBody>
      </p:sp>
    </p:spTree>
    <p:extLst>
      <p:ext uri="{BB962C8B-B14F-4D97-AF65-F5344CB8AC3E}">
        <p14:creationId xmlns:p14="http://schemas.microsoft.com/office/powerpoint/2010/main" val="3186199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alkboard 16x9">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extLst>
    <a:ext uri="{05A4C25C-085E-4340-85A3-A5531E510DB2}">
      <thm15:themeFamily xmlns:thm15="http://schemas.microsoft.com/office/thememl/2012/main" name="TF00001018.potx" id="{D19C2884-2C55-4C1A-A5C2-5D03FF1F35A4}" vid="{5F7A9C6A-558C-4654-B762-2F22BC904FAE}"/>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1603</TotalTime>
  <Words>944</Words>
  <Application>Microsoft Office PowerPoint</Application>
  <PresentationFormat>Widescreen</PresentationFormat>
  <Paragraphs>79</Paragraphs>
  <Slides>17</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17</vt:i4>
      </vt:variant>
    </vt:vector>
  </HeadingPairs>
  <TitlesOfParts>
    <vt:vector size="24" baseType="lpstr">
      <vt:lpstr>Arial</vt:lpstr>
      <vt:lpstr>Calibri</vt:lpstr>
      <vt:lpstr>Calibri Light</vt:lpstr>
      <vt:lpstr>Consolas</vt:lpstr>
      <vt:lpstr>Corbel</vt:lpstr>
      <vt:lpstr>Chalkboard 16x9</vt:lpstr>
      <vt:lpstr>Office Theme</vt:lpstr>
      <vt:lpstr>PowerPoint Presentation</vt:lpstr>
      <vt:lpstr>RELIEF FOR THE AFFLICTED</vt:lpstr>
      <vt:lpstr>GET READY</vt:lpstr>
      <vt:lpstr>AFFLICTION</vt:lpstr>
      <vt:lpstr>THE THESSALONIANS UNDERSTOOD AFFLICTION</vt:lpstr>
      <vt:lpstr>THE THESSALONIANS UNDERSTOOD AFFLICTION</vt:lpstr>
      <vt:lpstr>THE IMPACT OF THEIR AFFLICTION</vt:lpstr>
      <vt:lpstr>COMFORT AND RELIEF</vt:lpstr>
      <vt:lpstr>WHERE DOES THIS COMFORT AND RELIEF COME FROM?</vt:lpstr>
      <vt:lpstr>COMFORT AND RELIEF  FOR THE AFFLICTED</vt:lpstr>
      <vt:lpstr>COMFORT FROM JUDGMENT</vt:lpstr>
      <vt:lpstr>COMFORT FROM JUDGMENT?</vt:lpstr>
      <vt:lpstr>JUDGMENT</vt:lpstr>
      <vt:lpstr>JUDGMENT IN THE THESSALONIAN LETTERS</vt:lpstr>
      <vt:lpstr>JUDGMENT IS RIGHT II Thessalonians 1:5-6</vt:lpstr>
      <vt:lpstr>THE WORLD WANTS WHAT WE HAVE</vt:lpstr>
      <vt:lpstr>A DAY IS COMING…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Jared Hagan</dc:creator>
  <cp:lastModifiedBy>Dan Henderson</cp:lastModifiedBy>
  <cp:revision>6</cp:revision>
  <cp:lastPrinted>2023-02-05T06:53:28Z</cp:lastPrinted>
  <dcterms:created xsi:type="dcterms:W3CDTF">2021-12-12T07:39:19Z</dcterms:created>
  <dcterms:modified xsi:type="dcterms:W3CDTF">2023-04-28T12:46:45Z</dcterms:modified>
</cp:coreProperties>
</file>