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65" r:id="rId3"/>
    <p:sldId id="272" r:id="rId4"/>
    <p:sldId id="275" r:id="rId5"/>
    <p:sldId id="274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6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7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13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5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5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8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17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32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24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3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6B7DB-711B-44BF-8760-46B2961E8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141" y="2811780"/>
            <a:ext cx="8237465" cy="12344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RESURRECTIONS OF </a:t>
            </a:r>
            <a:br>
              <a:rPr lang="en-US" b="1" dirty="0"/>
            </a:br>
            <a:r>
              <a:rPr lang="en-US" b="1" dirty="0"/>
              <a:t>THE OLD TESTAMENT</a:t>
            </a:r>
          </a:p>
        </p:txBody>
      </p:sp>
    </p:spTree>
    <p:extLst>
      <p:ext uri="{BB962C8B-B14F-4D97-AF65-F5344CB8AC3E}">
        <p14:creationId xmlns:p14="http://schemas.microsoft.com/office/powerpoint/2010/main" val="53127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9507-7DF6-40F5-98F8-D6D2B568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545" y="377505"/>
            <a:ext cx="8315839" cy="8915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Resurrection changes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165DE-19F0-4D86-A016-F7AF5A5D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5" y="1535185"/>
            <a:ext cx="10065124" cy="4945310"/>
          </a:xfrm>
        </p:spPr>
        <p:txBody>
          <a:bodyPr>
            <a:normAutofit/>
          </a:bodyPr>
          <a:lstStyle/>
          <a:p>
            <a:pPr lvl="0">
              <a:buClr>
                <a:srgbClr val="9BAFB5"/>
              </a:buClr>
            </a:pPr>
            <a:r>
              <a:rPr lang="en-US" sz="2800" b="1" dirty="0"/>
              <a:t>Abraham and Isaac (Gen. 22:1-12; Heb. 11:17-19; Mt. 19:29)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03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9507-7DF6-40F5-98F8-D6D2B568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545" y="377505"/>
            <a:ext cx="8315839" cy="8915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Resurrection changes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165DE-19F0-4D86-A016-F7AF5A5D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5" y="1535185"/>
            <a:ext cx="10065124" cy="4945310"/>
          </a:xfrm>
        </p:spPr>
        <p:txBody>
          <a:bodyPr>
            <a:normAutofit/>
          </a:bodyPr>
          <a:lstStyle/>
          <a:p>
            <a:pPr lvl="0">
              <a:buClr>
                <a:srgbClr val="9BAFB5"/>
              </a:buClr>
            </a:pPr>
            <a:r>
              <a:rPr lang="en-US" sz="2800" b="1" dirty="0"/>
              <a:t>Abraham and Isaac (Gen. 22:1-12; Heb. 11:17-19; Mt. 19:29) </a:t>
            </a:r>
            <a:r>
              <a:rPr lang="en-US" sz="2800" b="1" dirty="0">
                <a:solidFill>
                  <a:srgbClr val="FF0000"/>
                </a:solidFill>
              </a:rPr>
              <a:t>–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Changes what you will sacrifice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Daniel’s friends (Dan. 3:1-6,12-27; John 12:10-11; Heb. 2:14-15)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5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9507-7DF6-40F5-98F8-D6D2B568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545" y="377505"/>
            <a:ext cx="8315839" cy="8915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Resurrection changes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165DE-19F0-4D86-A016-F7AF5A5D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5" y="1535185"/>
            <a:ext cx="10065124" cy="4945310"/>
          </a:xfrm>
        </p:spPr>
        <p:txBody>
          <a:bodyPr>
            <a:normAutofit/>
          </a:bodyPr>
          <a:lstStyle/>
          <a:p>
            <a:pPr lvl="0">
              <a:buClr>
                <a:srgbClr val="9BAFB5"/>
              </a:buClr>
            </a:pPr>
            <a:r>
              <a:rPr lang="en-US" sz="2800" b="1" dirty="0"/>
              <a:t>Abraham and Isaac (Gen. 22:1-12; Heb. 11:17-19; Mt. 19:29) </a:t>
            </a:r>
            <a:r>
              <a:rPr lang="en-US" sz="2800" b="1" dirty="0">
                <a:solidFill>
                  <a:srgbClr val="FF0000"/>
                </a:solidFill>
              </a:rPr>
              <a:t>–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Changes what you will sacrifice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Daniel’s friends (Dan. 3:1-6,12-27; John 12:10-11; Heb. 2:14-15) </a:t>
            </a:r>
            <a:r>
              <a:rPr lang="en-US" sz="2800" b="1" dirty="0">
                <a:solidFill>
                  <a:srgbClr val="FF0000"/>
                </a:solidFill>
              </a:rPr>
              <a:t>–</a:t>
            </a: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Changes what you fear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Three physical resurrections (I Kings 17:8-24; II Kings 4:8-10,18-37; 13:20-21; Rev. 14:13; I </a:t>
            </a:r>
            <a:r>
              <a:rPr lang="en-US" sz="2800" b="1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Thes</a:t>
            </a: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. 4:14; Gal. 3:27)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2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9507-7DF6-40F5-98F8-D6D2B568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545" y="377505"/>
            <a:ext cx="8315839" cy="8915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Resurrection changes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165DE-19F0-4D86-A016-F7AF5A5D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5" y="1535185"/>
            <a:ext cx="10065124" cy="4945310"/>
          </a:xfrm>
        </p:spPr>
        <p:txBody>
          <a:bodyPr>
            <a:normAutofit/>
          </a:bodyPr>
          <a:lstStyle/>
          <a:p>
            <a:pPr lvl="0">
              <a:buClr>
                <a:srgbClr val="9BAFB5"/>
              </a:buClr>
            </a:pPr>
            <a:r>
              <a:rPr lang="en-US" sz="2800" b="1" dirty="0"/>
              <a:t>Abraham and Isaac (Gen. 22:1-12; Heb. 11:17-19; Mt. 19:29) </a:t>
            </a:r>
            <a:r>
              <a:rPr lang="en-US" sz="2800" b="1" dirty="0">
                <a:solidFill>
                  <a:srgbClr val="FF0000"/>
                </a:solidFill>
              </a:rPr>
              <a:t>–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Changes what you will sacrifice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Daniel’s friends (Dan. 3:1-6,12-27; John 12:10-11; Heb. 2:14-15) </a:t>
            </a:r>
            <a:r>
              <a:rPr lang="en-US" sz="2800" b="1" dirty="0">
                <a:solidFill>
                  <a:srgbClr val="FF0000"/>
                </a:solidFill>
              </a:rPr>
              <a:t>–</a:t>
            </a: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Changes what you fear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Three physical resurrections (I Kings 17:8-24; II Kings 4:8-10,18-37; 13:20-21; Rev. 14:13; I </a:t>
            </a:r>
            <a:r>
              <a:rPr lang="en-US" sz="2800" b="1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Thes</a:t>
            </a: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. 4:14; Gal. 3:27) </a:t>
            </a:r>
            <a:r>
              <a:rPr lang="en-US" sz="2800" b="1" dirty="0">
                <a:solidFill>
                  <a:srgbClr val="FF0000"/>
                </a:solidFill>
              </a:rPr>
              <a:t>– Changes what relationships matter most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Valley of dry bones (Ezek. 37:1-14; John 5:28-29,25; Eph. 2:1)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0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9507-7DF6-40F5-98F8-D6D2B568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545" y="377505"/>
            <a:ext cx="8315839" cy="8915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Resurrection changes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165DE-19F0-4D86-A016-F7AF5A5D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5" y="1535185"/>
            <a:ext cx="10065124" cy="4945310"/>
          </a:xfrm>
        </p:spPr>
        <p:txBody>
          <a:bodyPr>
            <a:normAutofit/>
          </a:bodyPr>
          <a:lstStyle/>
          <a:p>
            <a:pPr lvl="0">
              <a:buClr>
                <a:srgbClr val="9BAFB5"/>
              </a:buClr>
            </a:pPr>
            <a:r>
              <a:rPr lang="en-US" sz="2800" b="1" dirty="0"/>
              <a:t>Abraham and Isaac (Gen. 22:1-12; Heb. 11:17-19; Mt. 19:29) </a:t>
            </a:r>
            <a:r>
              <a:rPr lang="en-US" sz="2800" b="1" dirty="0">
                <a:solidFill>
                  <a:srgbClr val="FF0000"/>
                </a:solidFill>
              </a:rPr>
              <a:t>–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Changes what you will sacrifice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Daniel’s friends (Dan. 3:1-6,12-27; John 12:10-11; Heb. 2:14-15) </a:t>
            </a:r>
            <a:r>
              <a:rPr lang="en-US" sz="2800" b="1" dirty="0">
                <a:solidFill>
                  <a:srgbClr val="FF0000"/>
                </a:solidFill>
              </a:rPr>
              <a:t>–</a:t>
            </a: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Changes what you fear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Three physical resurrections (I Kings 17:8-24; II Kings 4:8-10,18-37; 13:20-21; Rev. 14:13; I </a:t>
            </a:r>
            <a:r>
              <a:rPr lang="en-US" sz="2800" b="1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Thes</a:t>
            </a: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. 4:14; Gal. 3:27) </a:t>
            </a:r>
            <a:r>
              <a:rPr lang="en-US" sz="2800" b="1" dirty="0">
                <a:solidFill>
                  <a:srgbClr val="FF0000"/>
                </a:solidFill>
              </a:rPr>
              <a:t>– Changes what relationships matter most</a:t>
            </a:r>
          </a:p>
          <a:p>
            <a:pPr lvl="0">
              <a:buClr>
                <a:srgbClr val="9BAFB5"/>
              </a:buClr>
            </a:pPr>
            <a:r>
              <a:rPr lang="en-US" sz="28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Valley of dry bones (Ezek. 37:1-14; John 5:28-29,25; Eph. 2:1) </a:t>
            </a:r>
            <a:r>
              <a:rPr lang="en-US" sz="2800" b="1" dirty="0">
                <a:solidFill>
                  <a:srgbClr val="FF0000"/>
                </a:solidFill>
              </a:rPr>
              <a:t>– Gives hope of restoration</a:t>
            </a:r>
          </a:p>
        </p:txBody>
      </p:sp>
    </p:spTree>
    <p:extLst>
      <p:ext uri="{BB962C8B-B14F-4D97-AF65-F5344CB8AC3E}">
        <p14:creationId xmlns:p14="http://schemas.microsoft.com/office/powerpoint/2010/main" val="329322784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3597</TotalTime>
  <Words>329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Parcel</vt:lpstr>
      <vt:lpstr>RESURRECTIONS OF  THE OLD TESTAMENT</vt:lpstr>
      <vt:lpstr>Resurrection changes everything</vt:lpstr>
      <vt:lpstr>Resurrection changes everything</vt:lpstr>
      <vt:lpstr>Resurrection changes everything</vt:lpstr>
      <vt:lpstr>Resurrection changes everything</vt:lpstr>
      <vt:lpstr>Resurrection changes everything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RESURRECTIONS OF  THE OLD TESTAMENT</dc:title>
  <dc:creator>Jared Hagan</dc:creator>
  <cp:lastModifiedBy>Jared Hagan</cp:lastModifiedBy>
  <cp:revision>5</cp:revision>
  <dcterms:created xsi:type="dcterms:W3CDTF">2020-04-12T07:17:45Z</dcterms:created>
  <dcterms:modified xsi:type="dcterms:W3CDTF">2023-04-26T19:00:25Z</dcterms:modified>
</cp:coreProperties>
</file>