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A3A0-41DA-4ED5-AFD8-14FAE0D4A2C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76FE-53BF-4920-8E77-FC0D1EFE5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5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A3A0-41DA-4ED5-AFD8-14FAE0D4A2C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76FE-53BF-4920-8E77-FC0D1EFE5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2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A3A0-41DA-4ED5-AFD8-14FAE0D4A2C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76FE-53BF-4920-8E77-FC0D1EFE5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0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A3A0-41DA-4ED5-AFD8-14FAE0D4A2C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76FE-53BF-4920-8E77-FC0D1EFE5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8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A3A0-41DA-4ED5-AFD8-14FAE0D4A2C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76FE-53BF-4920-8E77-FC0D1EFE5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A3A0-41DA-4ED5-AFD8-14FAE0D4A2C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76FE-53BF-4920-8E77-FC0D1EFE5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6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A3A0-41DA-4ED5-AFD8-14FAE0D4A2C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76FE-53BF-4920-8E77-FC0D1EFE5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7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A3A0-41DA-4ED5-AFD8-14FAE0D4A2C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76FE-53BF-4920-8E77-FC0D1EFE5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9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A3A0-41DA-4ED5-AFD8-14FAE0D4A2C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76FE-53BF-4920-8E77-FC0D1EFE5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10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A3A0-41DA-4ED5-AFD8-14FAE0D4A2C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76FE-53BF-4920-8E77-FC0D1EFE5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A3A0-41DA-4ED5-AFD8-14FAE0D4A2C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76FE-53BF-4920-8E77-FC0D1EFE5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80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3A3A0-41DA-4ED5-AFD8-14FAE0D4A2CF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C76FE-53BF-4920-8E77-FC0D1EFE5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32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0C6E2-1EB5-67C1-C5D6-DE93212A7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7FF4FF5-0571-A6F2-59ED-6156EB0A67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4" y="0"/>
            <a:ext cx="12067211" cy="6858000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2572669-00DF-6FDB-5F2B-59CBA8881C71}"/>
              </a:ext>
            </a:extLst>
          </p:cNvPr>
          <p:cNvSpPr txBox="1"/>
          <p:nvPr/>
        </p:nvSpPr>
        <p:spPr>
          <a:xfrm>
            <a:off x="5638800" y="1676400"/>
            <a:ext cx="5029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THE QUITTING BELL</a:t>
            </a:r>
          </a:p>
        </p:txBody>
      </p:sp>
    </p:spTree>
    <p:extLst>
      <p:ext uri="{BB962C8B-B14F-4D97-AF65-F5344CB8AC3E}">
        <p14:creationId xmlns:p14="http://schemas.microsoft.com/office/powerpoint/2010/main" val="458628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JESUS COULD HAVE QUIT</a:t>
            </a:r>
            <a:br>
              <a:rPr lang="en-US" dirty="0"/>
            </a:br>
            <a:r>
              <a:rPr lang="en-US" dirty="0"/>
              <a:t>(Mt. 26:53… John 12:27)</a:t>
            </a:r>
          </a:p>
        </p:txBody>
      </p:sp>
    </p:spTree>
    <p:extLst>
      <p:ext uri="{BB962C8B-B14F-4D97-AF65-F5344CB8AC3E}">
        <p14:creationId xmlns:p14="http://schemas.microsoft.com/office/powerpoint/2010/main" val="1211442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WHILE JESUS SUFFERED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74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AWFUL ANTICIPATION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Said the time of His departure had come (John 13:33)</a:t>
            </a:r>
          </a:p>
          <a:p>
            <a:r>
              <a:rPr lang="en-US" dirty="0"/>
              <a:t>He told them that one of them would betray Him (John 13:18,21)</a:t>
            </a:r>
          </a:p>
          <a:p>
            <a:r>
              <a:rPr lang="en-US" dirty="0"/>
              <a:t>Warned the disciples that they would fall (Lk. 22:31; Mt. 26:31)</a:t>
            </a:r>
          </a:p>
          <a:p>
            <a:r>
              <a:rPr lang="en-US" dirty="0"/>
              <a:t>How did the disciples respond?  They argued over who was the greatest (Lk. 22:24)</a:t>
            </a:r>
          </a:p>
          <a:p>
            <a:r>
              <a:rPr lang="en-US" dirty="0"/>
              <a:t>What did Jesus do?  </a:t>
            </a:r>
          </a:p>
          <a:p>
            <a:pPr lvl="1"/>
            <a:r>
              <a:rPr lang="en-US" dirty="0"/>
              <a:t>He washed their feet (John 13:1-11)</a:t>
            </a:r>
          </a:p>
        </p:txBody>
      </p:sp>
    </p:spTree>
    <p:extLst>
      <p:ext uri="{BB962C8B-B14F-4D97-AF65-F5344CB8AC3E}">
        <p14:creationId xmlns:p14="http://schemas.microsoft.com/office/powerpoint/2010/main" val="424998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AWFUL ANTICIPATION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Told them to keep watch / stand guard (Mk. 14:34)</a:t>
            </a:r>
          </a:p>
          <a:p>
            <a:r>
              <a:rPr lang="en-US" dirty="0"/>
              <a:t>His sweat became as blood (Lk. 22:44)</a:t>
            </a:r>
          </a:p>
          <a:p>
            <a:r>
              <a:rPr lang="en-US" dirty="0"/>
              <a:t>At that very moment, Judas is fetching the authorities.</a:t>
            </a:r>
          </a:p>
          <a:p>
            <a:r>
              <a:rPr lang="en-US" dirty="0"/>
              <a:t>How did the disciples respond?  They slept.</a:t>
            </a:r>
          </a:p>
          <a:p>
            <a:r>
              <a:rPr lang="en-US" dirty="0"/>
              <a:t>What did Jesus do?  </a:t>
            </a:r>
          </a:p>
          <a:p>
            <a:pPr lvl="1"/>
            <a:r>
              <a:rPr lang="en-US" dirty="0"/>
              <a:t>He asked God that they could be with Him (John 17:23-24)</a:t>
            </a:r>
          </a:p>
        </p:txBody>
      </p:sp>
    </p:spTree>
    <p:extLst>
      <p:ext uri="{BB962C8B-B14F-4D97-AF65-F5344CB8AC3E}">
        <p14:creationId xmlns:p14="http://schemas.microsoft.com/office/powerpoint/2010/main" val="3805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Betrayed with a kiss (Mt. 26:49)</a:t>
            </a:r>
          </a:p>
          <a:p>
            <a:r>
              <a:rPr lang="en-US" dirty="0"/>
              <a:t>Arrested by cowards (Mt. 26:55)</a:t>
            </a:r>
          </a:p>
          <a:p>
            <a:r>
              <a:rPr lang="en-US" dirty="0"/>
              <a:t>“The hour and power of darkness are yours” (Lk. 22:53)</a:t>
            </a:r>
          </a:p>
          <a:p>
            <a:r>
              <a:rPr lang="en-US" dirty="0"/>
              <a:t>One disciple, not understanding, attacked and cut off a servant’s ear (Lk. 22:50)</a:t>
            </a:r>
          </a:p>
          <a:p>
            <a:r>
              <a:rPr lang="en-US" dirty="0"/>
              <a:t>What did Jesus do?  </a:t>
            </a:r>
          </a:p>
          <a:p>
            <a:pPr lvl="1"/>
            <a:r>
              <a:rPr lang="en-US" dirty="0"/>
              <a:t>He asked for His disciples to be left alone (John 18:8) and healed the servant (Lk. 22:51)</a:t>
            </a:r>
          </a:p>
        </p:txBody>
      </p:sp>
    </p:spTree>
    <p:extLst>
      <p:ext uri="{BB962C8B-B14F-4D97-AF65-F5344CB8AC3E}">
        <p14:creationId xmlns:p14="http://schemas.microsoft.com/office/powerpoint/2010/main" val="225174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85087"/>
            <a:ext cx="10896600" cy="51053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Jesus is tossed from court to court</a:t>
            </a:r>
          </a:p>
          <a:p>
            <a:r>
              <a:rPr lang="en-US" dirty="0"/>
              <a:t>He is lied about (Mt. 26:59-60)</a:t>
            </a:r>
          </a:p>
          <a:p>
            <a:r>
              <a:rPr lang="en-US" dirty="0"/>
              <a:t>He is beaten, spat on, and mocked (Lk. 22:63-65; Mt. 26:67-68)</a:t>
            </a:r>
          </a:p>
          <a:p>
            <a:r>
              <a:rPr lang="en-US" dirty="0"/>
              <a:t>Meanwhile, Peter is cursing and swearing to have never known Jesus (Mt. 26:69-75)</a:t>
            </a:r>
          </a:p>
          <a:p>
            <a:r>
              <a:rPr lang="en-US" dirty="0"/>
              <a:t>Jesus is found innocent (Lk. 23:4; John 18:38) but not released</a:t>
            </a:r>
          </a:p>
          <a:p>
            <a:r>
              <a:rPr lang="en-US" dirty="0"/>
              <a:t>The crowd asks for a murderer to be set free and for Jesus to be crucified (Mk. 15:7-14)</a:t>
            </a:r>
          </a:p>
          <a:p>
            <a:r>
              <a:rPr lang="en-US" dirty="0"/>
              <a:t>What did Jesus do?</a:t>
            </a:r>
          </a:p>
          <a:p>
            <a:pPr lvl="1"/>
            <a:r>
              <a:rPr lang="en-US" dirty="0"/>
              <a:t>He didn’t complain.  He was silent (Mt. 27:14).  He didn’t quit</a:t>
            </a:r>
          </a:p>
        </p:txBody>
      </p:sp>
    </p:spTree>
    <p:extLst>
      <p:ext uri="{BB962C8B-B14F-4D97-AF65-F5344CB8AC3E}">
        <p14:creationId xmlns:p14="http://schemas.microsoft.com/office/powerpoint/2010/main" val="324459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CRUCIFIXION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They hammered nails into his feet and hands (John 20:25; Acts 2:23)</a:t>
            </a:r>
          </a:p>
          <a:p>
            <a:r>
              <a:rPr lang="en-US" dirty="0"/>
              <a:t>They cast lots for His clothes (John 19:23-24)</a:t>
            </a:r>
          </a:p>
          <a:p>
            <a:r>
              <a:rPr lang="en-US" dirty="0"/>
              <a:t>They mocked Him (Mt. 27:39-44) – so did the others being crucified</a:t>
            </a:r>
          </a:p>
          <a:p>
            <a:r>
              <a:rPr lang="en-US" dirty="0"/>
              <a:t>This went on for six hours.</a:t>
            </a:r>
          </a:p>
          <a:p>
            <a:r>
              <a:rPr lang="en-US" dirty="0"/>
              <a:t>What did Jesus do?</a:t>
            </a:r>
          </a:p>
          <a:p>
            <a:pPr lvl="1"/>
            <a:r>
              <a:rPr lang="en-US" dirty="0"/>
              <a:t>He prayed for His attackers to be forgiven (Lk. 23:34)</a:t>
            </a:r>
          </a:p>
          <a:p>
            <a:pPr lvl="1"/>
            <a:r>
              <a:rPr lang="en-US" dirty="0"/>
              <a:t>He died (Lk. 23:46)</a:t>
            </a:r>
          </a:p>
        </p:txBody>
      </p:sp>
    </p:spTree>
    <p:extLst>
      <p:ext uri="{BB962C8B-B14F-4D97-AF65-F5344CB8AC3E}">
        <p14:creationId xmlns:p14="http://schemas.microsoft.com/office/powerpoint/2010/main" val="40921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CONCLUDING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God wants to save you!  Never think otherwise (Rom. 5:8)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will you treat God?  What will it take to make you quit?  (Heb. 10:32-39)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will you treat others?  When will you quit forgiving </a:t>
            </a:r>
            <a:r>
              <a:rPr lang="en-US"/>
              <a:t>and stop being </a:t>
            </a:r>
            <a:r>
              <a:rPr lang="en-US" dirty="0"/>
              <a:t>merciful?  (Eph. 4:32-5:2)</a:t>
            </a:r>
          </a:p>
        </p:txBody>
      </p:sp>
    </p:spTree>
    <p:extLst>
      <p:ext uri="{BB962C8B-B14F-4D97-AF65-F5344CB8AC3E}">
        <p14:creationId xmlns:p14="http://schemas.microsoft.com/office/powerpoint/2010/main" val="233755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 BLACK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474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Arial Black</vt:lpstr>
      <vt:lpstr>Office Theme</vt:lpstr>
      <vt:lpstr>PowerPoint Presentation</vt:lpstr>
      <vt:lpstr>JESUS COULD HAVE QUIT (Mt. 26:53… John 12:27)</vt:lpstr>
      <vt:lpstr>WHILE JESUS SUFFERED</vt:lpstr>
      <vt:lpstr>AWFUL ANTICIPATION</vt:lpstr>
      <vt:lpstr>AWFUL ANTICIPATION</vt:lpstr>
      <vt:lpstr>ARREST</vt:lpstr>
      <vt:lpstr>THE TRIALS</vt:lpstr>
      <vt:lpstr>CRUCIFIXION</vt:lpstr>
      <vt:lpstr>CONCLUDING THOUGHTS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ared</dc:creator>
  <cp:lastModifiedBy>Jared Hagan</cp:lastModifiedBy>
  <cp:revision>12</cp:revision>
  <cp:lastPrinted>2023-04-20T18:20:43Z</cp:lastPrinted>
  <dcterms:created xsi:type="dcterms:W3CDTF">2016-05-15T06:17:33Z</dcterms:created>
  <dcterms:modified xsi:type="dcterms:W3CDTF">2023-04-21T04:21:22Z</dcterms:modified>
</cp:coreProperties>
</file>