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Multiple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691" y="1825625"/>
            <a:ext cx="564110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All Mankind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Adam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Noah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3:17-19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8:20-22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9:1-17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Multiple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691" y="1825625"/>
            <a:ext cx="564110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All Mankind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Individual Families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Patriarchs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17:9-14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22:16-18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15:18-21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17:19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28:13-15</a:t>
            </a:r>
          </a:p>
        </p:txBody>
      </p:sp>
    </p:spTree>
    <p:extLst>
      <p:ext uri="{BB962C8B-B14F-4D97-AF65-F5344CB8AC3E}">
        <p14:creationId xmlns:p14="http://schemas.microsoft.com/office/powerpoint/2010/main" val="123518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Multiple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691" y="1825625"/>
            <a:ext cx="564110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All Mankind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Individual Families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 Covenant People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Israel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19:3-8; 24:5-11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5:1-5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11:26-28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3:19; 3:24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10:1,4; 7:18-19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3:11;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3:23-29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2:14-16</a:t>
            </a:r>
          </a:p>
        </p:txBody>
      </p:sp>
    </p:spTree>
    <p:extLst>
      <p:ext uri="{BB962C8B-B14F-4D97-AF65-F5344CB8AC3E}">
        <p14:creationId xmlns:p14="http://schemas.microsoft.com/office/powerpoint/2010/main" val="145202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Multiple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691" y="1825625"/>
            <a:ext cx="564110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All Mankind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Individual Families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 Covenant People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Covenant Of Salvation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1:21; 5:17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10:9-10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10:19-20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9:15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9:11-12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31:31-34</a:t>
            </a:r>
          </a:p>
        </p:txBody>
      </p:sp>
    </p:spTree>
    <p:extLst>
      <p:ext uri="{BB962C8B-B14F-4D97-AF65-F5344CB8AC3E}">
        <p14:creationId xmlns:p14="http://schemas.microsoft.com/office/powerpoint/2010/main" val="305154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111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Covenants</vt:lpstr>
      <vt:lpstr>Multiple Covenants</vt:lpstr>
      <vt:lpstr>Multiple Covenants</vt:lpstr>
      <vt:lpstr>Multiple Covenants</vt:lpstr>
      <vt:lpstr>Multiple Covenants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Covenants</dc:title>
  <dc:creator>Daniel Henderson</dc:creator>
  <cp:lastModifiedBy>Daniel Henderson</cp:lastModifiedBy>
  <cp:revision>1</cp:revision>
  <dcterms:created xsi:type="dcterms:W3CDTF">2024-01-21T01:21:08Z</dcterms:created>
  <dcterms:modified xsi:type="dcterms:W3CDTF">2024-01-21T01:32:43Z</dcterms:modified>
</cp:coreProperties>
</file>