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3" autoAdjust="0"/>
    <p:restoredTop sz="94660"/>
  </p:normalViewPr>
  <p:slideViewPr>
    <p:cSldViewPr snapToGrid="0">
      <p:cViewPr varScale="1">
        <p:scale>
          <a:sx n="52" d="100"/>
          <a:sy n="52" d="100"/>
        </p:scale>
        <p:origin x="36" y="1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Covenants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Hebrews 8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Multiple Covenants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8691" y="1825625"/>
            <a:ext cx="564110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With All Mankind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Adam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Noah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1:28-30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2:15-17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3:17-19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8:20-22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9:1-17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Multiple Covenants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8691" y="1825625"/>
            <a:ext cx="564110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With All Mankind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With Individual Families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Patriarchs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17:9-14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12:1-3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22:16-18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15:18-21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17:19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28:13-15</a:t>
            </a:r>
          </a:p>
        </p:txBody>
      </p:sp>
    </p:spTree>
    <p:extLst>
      <p:ext uri="{BB962C8B-B14F-4D97-AF65-F5344CB8AC3E}">
        <p14:creationId xmlns:p14="http://schemas.microsoft.com/office/powerpoint/2010/main" val="1235184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Multiple Covenants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8691" y="1825625"/>
            <a:ext cx="564110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With All Mankind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With Individual Families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 Covenant People</a:t>
            </a:r>
          </a:p>
          <a:p>
            <a:pPr marL="457200" lvl="1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000" dirty="0"/>
              <a:t>Israel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Exodus 19:3-8; 24:5-11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5:1-5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Deuteronomy 11:26-28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3:19; 3:24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10:1,4; 7:18-19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3:11; 2:16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3:23-29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2:14-16</a:t>
            </a:r>
          </a:p>
        </p:txBody>
      </p:sp>
    </p:spTree>
    <p:extLst>
      <p:ext uri="{BB962C8B-B14F-4D97-AF65-F5344CB8AC3E}">
        <p14:creationId xmlns:p14="http://schemas.microsoft.com/office/powerpoint/2010/main" val="145202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Multiple Covenants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8691" y="1825625"/>
            <a:ext cx="5641109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With All Mankind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With Individual Families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A Covenant People</a:t>
            </a:r>
          </a:p>
          <a:p>
            <a:pPr marL="0" indent="0">
              <a:lnSpc>
                <a:spcPct val="100000"/>
              </a:lnSpc>
              <a:spcBef>
                <a:spcPts val="4200"/>
              </a:spcBef>
              <a:buNone/>
            </a:pPr>
            <a:r>
              <a:rPr lang="en-US" sz="4400" dirty="0"/>
              <a:t>Covenant Of Salvation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1:21; 5:17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2:14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10:9-10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8:8-9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10:19-20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9:15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26:28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9:11-12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Jeremiah 31:31-34</a:t>
            </a:r>
          </a:p>
        </p:txBody>
      </p:sp>
    </p:spTree>
    <p:extLst>
      <p:ext uri="{BB962C8B-B14F-4D97-AF65-F5344CB8AC3E}">
        <p14:creationId xmlns:p14="http://schemas.microsoft.com/office/powerpoint/2010/main" val="3051542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11</TotalTime>
  <Words>111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Covenants</vt:lpstr>
      <vt:lpstr>Multiple Covenants</vt:lpstr>
      <vt:lpstr>Multiple Covenants</vt:lpstr>
      <vt:lpstr>Multiple Covenants</vt:lpstr>
      <vt:lpstr>Multiple Covenants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Covenants</dc:title>
  <dc:creator>Daniel Henderson</dc:creator>
  <cp:lastModifiedBy>Daniel Henderson</cp:lastModifiedBy>
  <cp:revision>1</cp:revision>
  <dcterms:created xsi:type="dcterms:W3CDTF">2024-01-21T01:21:08Z</dcterms:created>
  <dcterms:modified xsi:type="dcterms:W3CDTF">2024-01-21T01:32:43Z</dcterms:modified>
</cp:coreProperties>
</file>