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enderson" userId="6e2e7b28a05f6ab1" providerId="LiveId" clId="{B83A5217-C6F5-48C0-A389-8C5AE19BFE3C}"/>
    <pc:docChg chg="undo custSel modSld">
      <pc:chgData name="Daniel Henderson" userId="6e2e7b28a05f6ab1" providerId="LiveId" clId="{B83A5217-C6F5-48C0-A389-8C5AE19BFE3C}" dt="2024-01-14T01:52:37.829" v="1" actId="6549"/>
      <pc:docMkLst>
        <pc:docMk/>
      </pc:docMkLst>
      <pc:sldChg chg="modSp mod">
        <pc:chgData name="Daniel Henderson" userId="6e2e7b28a05f6ab1" providerId="LiveId" clId="{B83A5217-C6F5-48C0-A389-8C5AE19BFE3C}" dt="2024-01-14T01:52:37.829" v="1" actId="6549"/>
        <pc:sldMkLst>
          <pc:docMk/>
          <pc:sldMk cId="1890398884" sldId="256"/>
        </pc:sldMkLst>
        <pc:spChg chg="mod">
          <ac:chgData name="Daniel Henderson" userId="6e2e7b28a05f6ab1" providerId="LiveId" clId="{B83A5217-C6F5-48C0-A389-8C5AE19BFE3C}" dt="2024-01-14T01:52:37.829" v="1" actId="6549"/>
          <ac:spMkLst>
            <pc:docMk/>
            <pc:sldMk cId="1890398884" sldId="256"/>
            <ac:spMk id="2" creationId="{CFB60702-3814-43A3-88CE-3E02DF6A84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836"/>
            <a:ext cx="9144000" cy="3399127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Do You</a:t>
            </a:r>
            <a:br>
              <a:rPr lang="en-US" sz="9600" dirty="0"/>
            </a:br>
            <a:r>
              <a:rPr lang="en-US" sz="9600" dirty="0"/>
              <a:t>Judge Me?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Matthew 7:1-6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endParaRPr lang="en-US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4:23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7:24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It is Necessary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7:6,15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2John 9-11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14:1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2:16</a:t>
            </a:r>
          </a:p>
        </p:txBody>
      </p:sp>
    </p:spTree>
    <p:extLst>
      <p:ext uri="{BB962C8B-B14F-4D97-AF65-F5344CB8AC3E}">
        <p14:creationId xmlns:p14="http://schemas.microsoft.com/office/powerpoint/2010/main" val="85853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It is Necessary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 Judgment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Standard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15:1–9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2:13-17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5:7</a:t>
            </a:r>
          </a:p>
        </p:txBody>
      </p:sp>
    </p:spTree>
    <p:extLst>
      <p:ext uri="{BB962C8B-B14F-4D97-AF65-F5344CB8AC3E}">
        <p14:creationId xmlns:p14="http://schemas.microsoft.com/office/powerpoint/2010/main" val="341004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It is Necessary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 Judgment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Standard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Motive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6:2-6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1:15-17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13:1-3</a:t>
            </a:r>
          </a:p>
        </p:txBody>
      </p:sp>
    </p:spTree>
    <p:extLst>
      <p:ext uri="{BB962C8B-B14F-4D97-AF65-F5344CB8AC3E}">
        <p14:creationId xmlns:p14="http://schemas.microsoft.com/office/powerpoint/2010/main" val="4015732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It is Necessary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Righteous Judgment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Standard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Motive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Mercy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1:46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10:34-35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5:12-13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11:20,31-32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Micah 6:8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2:6-8</a:t>
            </a:r>
          </a:p>
        </p:txBody>
      </p:sp>
    </p:spTree>
    <p:extLst>
      <p:ext uri="{BB962C8B-B14F-4D97-AF65-F5344CB8AC3E}">
        <p14:creationId xmlns:p14="http://schemas.microsoft.com/office/powerpoint/2010/main" val="16705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Judging In The Kingdom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39999"/>
            <a:ext cx="5181600" cy="39528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It is Necessary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Righteous Judgment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Consistent Application</a:t>
            </a:r>
            <a:endParaRPr lang="en-US" sz="3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7:22-24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7:3-5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2:21-23</a:t>
            </a:r>
          </a:p>
        </p:txBody>
      </p:sp>
    </p:spTree>
    <p:extLst>
      <p:ext uri="{BB962C8B-B14F-4D97-AF65-F5344CB8AC3E}">
        <p14:creationId xmlns:p14="http://schemas.microsoft.com/office/powerpoint/2010/main" val="2254719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836"/>
            <a:ext cx="9144000" cy="6585528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Use Righteous Judgement</a:t>
            </a:r>
          </a:p>
        </p:txBody>
      </p:sp>
    </p:spTree>
    <p:extLst>
      <p:ext uri="{BB962C8B-B14F-4D97-AF65-F5344CB8AC3E}">
        <p14:creationId xmlns:p14="http://schemas.microsoft.com/office/powerpoint/2010/main" val="4055807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12</TotalTime>
  <Words>120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Do You Judge Me?</vt:lpstr>
      <vt:lpstr>Judging In The Kingdom</vt:lpstr>
      <vt:lpstr>Judging In The Kingdom</vt:lpstr>
      <vt:lpstr>Judging In The Kingdom</vt:lpstr>
      <vt:lpstr>Judging In The Kingdom</vt:lpstr>
      <vt:lpstr>Judging In The Kingdom</vt:lpstr>
      <vt:lpstr>Judging In The Kingdom</vt:lpstr>
      <vt:lpstr>Use Righteous Judgement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You Judge Me?</dc:title>
  <dc:creator>Daniel Henderson</dc:creator>
  <cp:lastModifiedBy>Daniel Henderson</cp:lastModifiedBy>
  <cp:revision>1</cp:revision>
  <dcterms:created xsi:type="dcterms:W3CDTF">2024-01-14T01:40:25Z</dcterms:created>
  <dcterms:modified xsi:type="dcterms:W3CDTF">2024-01-14T01:52:44Z</dcterms:modified>
</cp:coreProperties>
</file>