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3" autoAdjust="0"/>
    <p:restoredTop sz="94660"/>
  </p:normalViewPr>
  <p:slideViewPr>
    <p:cSldViewPr snapToGrid="0">
      <p:cViewPr varScale="1">
        <p:scale>
          <a:sx n="52" d="100"/>
          <a:sy n="52" d="100"/>
        </p:scale>
        <p:origin x="36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0836"/>
            <a:ext cx="9144000" cy="3399127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Individual Christianity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1Corinthians 12:12-20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Our Work Is Individual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Galatians 6:1-4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2Corinthians 13:5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John 12:48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Our Work Is Individual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Obedience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4655" y="1825625"/>
            <a:ext cx="6209145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John 6:45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Revelation 2:10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24:13; 5:16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John 15:2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Ephesians 4:15-16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Hebrews 5:12; 2Timothy 2:24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2Timothy 2:15; Philippians 2:12</a:t>
            </a:r>
            <a:endParaRPr lang="en-US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268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Our Work Is Individual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Obedience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Worship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4655" y="1825625"/>
            <a:ext cx="6209145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Hebrews 10:25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1Corinthians 16:2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2Corinthians 9:7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Ephesians 5:19; Colossians 3:16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James 5:16; Matthew 6:6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2Timothy 1:3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Acts 20:7; 1Corinthians 11:28</a:t>
            </a:r>
            <a:endParaRPr lang="en-US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450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Our Work Is Individual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Obedience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Worship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Collective Action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4655" y="1825625"/>
            <a:ext cx="6209145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1Corinthians 11:17-19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1Corinthians 12:27-31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Galatians 6:1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1Corinthians 16:1-4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2Corinthians 8:1-5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2Corinthians 9:6-8</a:t>
            </a:r>
            <a:endParaRPr lang="en-US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929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Our Work Is Individual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Obedience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Worship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Collective Action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Eternal Judgment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4655" y="1825625"/>
            <a:ext cx="6209145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25:14-30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2Corinthians 5:10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Romans 14:12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Ecclesiastes 12:14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Galatians 6:2</a:t>
            </a:r>
          </a:p>
        </p:txBody>
      </p:sp>
    </p:spTree>
    <p:extLst>
      <p:ext uri="{BB962C8B-B14F-4D97-AF65-F5344CB8AC3E}">
        <p14:creationId xmlns:p14="http://schemas.microsoft.com/office/powerpoint/2010/main" val="2239349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10</TotalTime>
  <Words>110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Individual Christianity</vt:lpstr>
      <vt:lpstr>Our Work Is Individual</vt:lpstr>
      <vt:lpstr>Our Work Is Individual</vt:lpstr>
      <vt:lpstr>Our Work Is Individual</vt:lpstr>
      <vt:lpstr>Our Work Is Individual</vt:lpstr>
      <vt:lpstr>Our Work Is Individual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 Christianity</dc:title>
  <dc:creator>Daniel Henderson</dc:creator>
  <cp:lastModifiedBy>Daniel Henderson</cp:lastModifiedBy>
  <cp:revision>1</cp:revision>
  <dcterms:created xsi:type="dcterms:W3CDTF">2024-01-28T02:33:29Z</dcterms:created>
  <dcterms:modified xsi:type="dcterms:W3CDTF">2024-01-28T02:44:14Z</dcterms:modified>
</cp:coreProperties>
</file>