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836"/>
            <a:ext cx="9144000" cy="339912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Individual Christianity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12:12-20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Work Is Individual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Galatians 6:1-4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Work Is 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Obedience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4655" y="1825625"/>
            <a:ext cx="620914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6:45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Revelation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24:13;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15:2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4:15-16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5:12; 2Timothy 2:24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2:15; Philippians 2:12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6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Work Is 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Obedience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Worship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4655" y="1825625"/>
            <a:ext cx="620914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10:25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16:2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9:7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5:19; 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James 5:16; Matthew 6:6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20:7; 1Corinthians 11:28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45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Work Is 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Obedience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Worship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Collective 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4655" y="1825625"/>
            <a:ext cx="620914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11:17-19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12:27-31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Galatians 6:1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16:1-4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8:1-5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9:6-8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92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Work Is 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Obedience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Worship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Collective Action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Eternal Judgment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4655" y="1825625"/>
            <a:ext cx="620914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25:14-30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14:12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Ecclesiastes 12:14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Galatians 6:2</a:t>
            </a:r>
          </a:p>
        </p:txBody>
      </p:sp>
    </p:spTree>
    <p:extLst>
      <p:ext uri="{BB962C8B-B14F-4D97-AF65-F5344CB8AC3E}">
        <p14:creationId xmlns:p14="http://schemas.microsoft.com/office/powerpoint/2010/main" val="223934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110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Individual Christianity</vt:lpstr>
      <vt:lpstr>Our Work Is Individual</vt:lpstr>
      <vt:lpstr>Our Work Is Individual</vt:lpstr>
      <vt:lpstr>Our Work Is Individual</vt:lpstr>
      <vt:lpstr>Our Work Is Individual</vt:lpstr>
      <vt:lpstr>Our Work Is Individual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Christianity</dc:title>
  <dc:creator>Daniel Henderson</dc:creator>
  <cp:lastModifiedBy>Daniel Henderson</cp:lastModifiedBy>
  <cp:revision>1</cp:revision>
  <dcterms:created xsi:type="dcterms:W3CDTF">2024-01-28T02:33:29Z</dcterms:created>
  <dcterms:modified xsi:type="dcterms:W3CDTF">2024-01-28T02:44:14Z</dcterms:modified>
</cp:coreProperties>
</file>