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80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40" d="100"/>
          <a:sy n="40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Henderson" userId="6e2e7b28a05f6ab1" providerId="LiveId" clId="{BAEFEFAD-41FA-41A5-B581-195A4ABA166A}"/>
    <pc:docChg chg="modSld">
      <pc:chgData name="Daniel Henderson" userId="6e2e7b28a05f6ab1" providerId="LiveId" clId="{BAEFEFAD-41FA-41A5-B581-195A4ABA166A}" dt="2024-01-06T23:27:08.836" v="0" actId="403"/>
      <pc:docMkLst>
        <pc:docMk/>
      </pc:docMkLst>
      <pc:sldChg chg="modSp mod">
        <pc:chgData name="Daniel Henderson" userId="6e2e7b28a05f6ab1" providerId="LiveId" clId="{BAEFEFAD-41FA-41A5-B581-195A4ABA166A}" dt="2024-01-06T23:27:08.836" v="0" actId="403"/>
        <pc:sldMkLst>
          <pc:docMk/>
          <pc:sldMk cId="1000079989" sldId="261"/>
        </pc:sldMkLst>
        <pc:spChg chg="mod">
          <ac:chgData name="Daniel Henderson" userId="6e2e7b28a05f6ab1" providerId="LiveId" clId="{BAEFEFAD-41FA-41A5-B581-195A4ABA166A}" dt="2024-01-06T23:27:08.836" v="0" actId="403"/>
          <ac:spMkLst>
            <pc:docMk/>
            <pc:sldMk cId="1000079989" sldId="261"/>
            <ac:spMk id="4" creationId="{DEEC86C5-B68D-4489-AD61-CE7F055938D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C5835-BCF0-422E-A9C2-FD0739FDCA3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7B20E-F5E3-4AE7-9916-64526AFE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08867"/>
            <a:fld id="{AD17AC98-9ECF-4F76-BD9C-4CC801A14B8C}" type="slidenum">
              <a:rPr lang="en-GB" smtClean="0"/>
              <a:pPr defTabSz="408867"/>
              <a:t>5</a:t>
            </a:fld>
            <a:endParaRPr lang="en-GB" dirty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3738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653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200"/>
            <a:ext cx="9144000" cy="330676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That’s The Book For 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119:1-8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For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The B I B L 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2:15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For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The B I B L 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Give Me The Bible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1163" y="1825625"/>
            <a:ext cx="736369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Mark 4:37-41; Luke 19:10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1Peter 4:12-13; Hebrews 2:1-4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4:3-6; Ephesians 1:16-21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15:20-24; Titus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119:49-56, 129-136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1:1-4, 9-14</a:t>
            </a:r>
          </a:p>
        </p:txBody>
      </p:sp>
    </p:spTree>
    <p:extLst>
      <p:ext uri="{BB962C8B-B14F-4D97-AF65-F5344CB8AC3E}">
        <p14:creationId xmlns:p14="http://schemas.microsoft.com/office/powerpoint/2010/main" val="354651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For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The B I B L 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Give Me The Bible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Read Your Bible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4109" y="1825625"/>
            <a:ext cx="5839692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28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57200" y="342900"/>
            <a:ext cx="11277600" cy="617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0" tIns="0" rIns="0" bIns="0" anchor="ctr" anchorCtr="1">
            <a:normAutofit fontScale="92500"/>
          </a:bodyPr>
          <a:lstStyle/>
          <a:p>
            <a:pPr algn="ctr">
              <a:lnSpc>
                <a:spcPct val="120000"/>
              </a:lnSpc>
              <a:spcBef>
                <a:spcPts val="2400"/>
              </a:spcBef>
              <a:tabLst>
                <a:tab pos="653770" algn="l"/>
                <a:tab pos="1310419" algn="l"/>
                <a:tab pos="1967069" algn="l"/>
                <a:tab pos="2623719" algn="l"/>
              </a:tabLst>
            </a:pPr>
            <a:r>
              <a:rPr lang="en-US" sz="9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Bible Reading Plan</a:t>
            </a:r>
          </a:p>
          <a:p>
            <a:pPr algn="ctr">
              <a:lnSpc>
                <a:spcPct val="120000"/>
              </a:lnSpc>
              <a:spcBef>
                <a:spcPts val="2400"/>
              </a:spcBef>
              <a:tabLst>
                <a:tab pos="653770" algn="l"/>
                <a:tab pos="1310419" algn="l"/>
                <a:tab pos="1967069" algn="l"/>
                <a:tab pos="2623719" algn="l"/>
              </a:tabLst>
            </a:pPr>
            <a:r>
              <a:rPr lang="en-US" sz="8000" dirty="0">
                <a:latin typeface="Calibri" pitchFamily="34" charset="0"/>
                <a:cs typeface="Calibri" pitchFamily="34" charset="0"/>
              </a:rPr>
              <a:t>Plan Time To Read The Bible</a:t>
            </a:r>
          </a:p>
          <a:p>
            <a:pPr algn="ctr">
              <a:lnSpc>
                <a:spcPct val="120000"/>
              </a:lnSpc>
              <a:spcBef>
                <a:spcPts val="2400"/>
              </a:spcBef>
              <a:tabLst>
                <a:tab pos="653770" algn="l"/>
                <a:tab pos="1310419" algn="l"/>
                <a:tab pos="1967069" algn="l"/>
                <a:tab pos="2623719" algn="l"/>
              </a:tabLst>
            </a:pPr>
            <a:r>
              <a:rPr lang="en-US" sz="8000" dirty="0">
                <a:latin typeface="Calibri" pitchFamily="34" charset="0"/>
                <a:cs typeface="Calibri" pitchFamily="34" charset="0"/>
              </a:rPr>
              <a:t>Read Bible During That Time</a:t>
            </a:r>
            <a:endParaRPr lang="en-GB" sz="8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702611" y="5014761"/>
            <a:ext cx="420627" cy="6396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597" tIns="42431" rIns="81597" bIns="42431" anchor="ctr" anchorCtr="0">
            <a:spAutoFit/>
          </a:bodyPr>
          <a:lstStyle/>
          <a:p>
            <a:pPr marL="388806" indent="-290884" algn="ctr">
              <a:spcBef>
                <a:spcPts val="907"/>
              </a:spcBef>
              <a:tabLst>
                <a:tab pos="653770" algn="l"/>
                <a:tab pos="1310419" algn="l"/>
                <a:tab pos="1967069" algn="l"/>
                <a:tab pos="2623719" algn="l"/>
              </a:tabLst>
            </a:pPr>
            <a:r>
              <a:rPr lang="en-GB" sz="36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9119750"/>
      </p:ext>
    </p:extLst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For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The B I B L 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Give Me The Bible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Read Your Bible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The World’s Bible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1127" y="1825625"/>
            <a:ext cx="5682674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3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118</Words>
  <Application>Microsoft Office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Calibri</vt:lpstr>
      <vt:lpstr>Office Theme</vt:lpstr>
      <vt:lpstr>That’s The Book For Me</vt:lpstr>
      <vt:lpstr>The Book For Me</vt:lpstr>
      <vt:lpstr>The Book For Me</vt:lpstr>
      <vt:lpstr>The Book For Me</vt:lpstr>
      <vt:lpstr>PowerPoint Presentation</vt:lpstr>
      <vt:lpstr>The Book For 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That’s The Book For Me</dc:title>
  <dc:creator>Daniel Henderson</dc:creator>
  <cp:lastModifiedBy>Daniel Henderson</cp:lastModifiedBy>
  <cp:revision>2</cp:revision>
  <dcterms:created xsi:type="dcterms:W3CDTF">2024-01-06T23:19:55Z</dcterms:created>
  <dcterms:modified xsi:type="dcterms:W3CDTF">2024-01-07T15:36:56Z</dcterms:modified>
</cp:coreProperties>
</file>