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57" y="9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Help Is Near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7:7-11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Need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80" y="1825625"/>
            <a:ext cx="560832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Citizenship Is Difficult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0832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Matthew 19:23-26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James 1:5-8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82AAC-02FB-72E1-CFE2-20536AD67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2A72-4296-E9E5-0DDD-313F3DB9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Need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E7CB-5753-F646-2CEE-CBF9A3FC6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80" y="1825625"/>
            <a:ext cx="560832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Citizenship Is Difficult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Keep At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54BF2-823D-4201-244F-80DF34D4F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0832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11:5-8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18:1-8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Psalm 119:97-104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1Thessalonians 4:1-7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5:14-6:3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4:1-6</a:t>
            </a:r>
          </a:p>
        </p:txBody>
      </p:sp>
    </p:spTree>
    <p:extLst>
      <p:ext uri="{BB962C8B-B14F-4D97-AF65-F5344CB8AC3E}">
        <p14:creationId xmlns:p14="http://schemas.microsoft.com/office/powerpoint/2010/main" val="118424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AB2CB4-C2D5-1749-EE5D-4B7BCFF66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995C7-B779-66DE-0BAC-0F295ACB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Need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F9082-C6A5-51DD-735D-14CB17E70C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80" y="1825625"/>
            <a:ext cx="560832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Citizenship Is Difficult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Keep At It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God All Is Possible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24E7D-6922-A45A-B849-97A71CA36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0832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Luke 11:13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John 15:7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1John 5:14-15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8:31-39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1Peter 5:6-7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36926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AE49D-FC6D-2FBD-CC54-5D814AFA5A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AFA9-2A7D-11AE-EB26-0E7306DE2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Need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C188E-9F7B-1264-49EF-57E1EF0F2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1480" y="1825625"/>
            <a:ext cx="560832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Citizenship Is Difficult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Keep At It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God All Is Possible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Diligence Is Needed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01F04-2863-6450-9F36-4CFBAF402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0832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2Peter 1:10-11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15:56-58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2Peter 3:9</a:t>
            </a:r>
          </a:p>
        </p:txBody>
      </p:sp>
    </p:spTree>
    <p:extLst>
      <p:ext uri="{BB962C8B-B14F-4D97-AF65-F5344CB8AC3E}">
        <p14:creationId xmlns:p14="http://schemas.microsoft.com/office/powerpoint/2010/main" val="135142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89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Help Is Near</vt:lpstr>
      <vt:lpstr>We Need Help</vt:lpstr>
      <vt:lpstr>We Need Help</vt:lpstr>
      <vt:lpstr>We Need Help</vt:lpstr>
      <vt:lpstr>We Need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 Is Near</dc:title>
  <dc:creator>Daniel Henderson</dc:creator>
  <cp:lastModifiedBy>Daniel Henderson</cp:lastModifiedBy>
  <cp:revision>1</cp:revision>
  <dcterms:created xsi:type="dcterms:W3CDTF">2024-02-11T13:46:36Z</dcterms:created>
  <dcterms:modified xsi:type="dcterms:W3CDTF">2024-02-11T13:57:35Z</dcterms:modified>
</cp:coreProperties>
</file>