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3" autoAdjust="0"/>
    <p:restoredTop sz="94660"/>
  </p:normalViewPr>
  <p:slideViewPr>
    <p:cSldViewPr snapToGrid="0">
      <p:cViewPr varScale="1">
        <p:scale>
          <a:sx n="52" d="100"/>
          <a:sy n="52" d="100"/>
        </p:scale>
        <p:origin x="36" y="1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7855"/>
            <a:ext cx="9144000" cy="3242108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Raise An Ebenezer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1Samuel 7:1-14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Raise An Ebenezer?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Samuel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Jacob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Joshua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1Samuel 7:1-4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28:10-22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35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Joshua 4:19-24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BCFC8D-CE7A-6E8F-23FA-93315BB531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96B4D-306D-B100-F053-1EBB8C741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 Need Ebenezers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2EC55-4933-D16A-CBEC-ADFC06E753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Counting Blessings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274D04-B1A7-EB0E-CAB7-0B872B00D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14:17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16:1-2</a:t>
            </a:r>
          </a:p>
        </p:txBody>
      </p:sp>
    </p:spTree>
    <p:extLst>
      <p:ext uri="{BB962C8B-B14F-4D97-AF65-F5344CB8AC3E}">
        <p14:creationId xmlns:p14="http://schemas.microsoft.com/office/powerpoint/2010/main" val="2455885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EFD96F-1772-CE51-B43E-BF98125A24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4C821-8A98-DC67-7725-868F5E4AA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 Need Ebenezers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5FE28-D960-0799-B1F7-3398ABA2C3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Counting Blessings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Gratitude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899CB8-3576-4224-5F64-5FA160BD3D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5:16-17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3:9-10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4:6</a:t>
            </a:r>
          </a:p>
        </p:txBody>
      </p:sp>
    </p:spTree>
    <p:extLst>
      <p:ext uri="{BB962C8B-B14F-4D97-AF65-F5344CB8AC3E}">
        <p14:creationId xmlns:p14="http://schemas.microsoft.com/office/powerpoint/2010/main" val="2641867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9226C1-17FE-3BAE-78D6-DA610241C3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45170-9036-C58C-1E8B-CFAABFBAE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 Need Ebenezers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4EC36-2112-63E9-0B37-E14296260B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Counting Blessings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Gratitude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Build God’s House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CADF12-D48F-301F-7113-5F5E3C52B7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2:1-5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2:19-22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12:1-2</a:t>
            </a:r>
          </a:p>
        </p:txBody>
      </p:sp>
    </p:spTree>
    <p:extLst>
      <p:ext uri="{BB962C8B-B14F-4D97-AF65-F5344CB8AC3E}">
        <p14:creationId xmlns:p14="http://schemas.microsoft.com/office/powerpoint/2010/main" val="466931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064C3E-4ECE-9730-0F4F-D7A4A57CC0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6CDC9-2A5E-67C2-1DB0-9B1B3878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I Need Ebenezers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3AD49-79C7-0C51-2022-73576AD97F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Counting Blessings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Gratitude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Build God’s House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Build Discipleship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DA1142-C72F-C33A-33AD-23B23E108B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7:24-27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2:41-47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6:4</a:t>
            </a:r>
          </a:p>
        </p:txBody>
      </p:sp>
    </p:spTree>
    <p:extLst>
      <p:ext uri="{BB962C8B-B14F-4D97-AF65-F5344CB8AC3E}">
        <p14:creationId xmlns:p14="http://schemas.microsoft.com/office/powerpoint/2010/main" val="2905155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10</TotalTime>
  <Words>77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Raise An Ebenezer</vt:lpstr>
      <vt:lpstr>Raise An Ebenezer?</vt:lpstr>
      <vt:lpstr>I Need Ebenezers</vt:lpstr>
      <vt:lpstr>I Need Ebenezers</vt:lpstr>
      <vt:lpstr>I Need Ebenezers</vt:lpstr>
      <vt:lpstr>I Need Ebenezers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Raise An Ebenezer</dc:title>
  <dc:creator>Daniel Henderson</dc:creator>
  <cp:lastModifiedBy>Daniel Henderson</cp:lastModifiedBy>
  <cp:revision>1</cp:revision>
  <dcterms:created xsi:type="dcterms:W3CDTF">2024-02-04T01:13:01Z</dcterms:created>
  <dcterms:modified xsi:type="dcterms:W3CDTF">2024-02-04T01:23:38Z</dcterms:modified>
</cp:coreProperties>
</file>