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855"/>
            <a:ext cx="9144000" cy="324210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Raise An Ebenezer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1Samuel 7:1-14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Raise An Ebenezer?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Samuel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Jacob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Joshua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7:1-4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28:10-22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4:19-24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CFC8D-CE7A-6E8F-23FA-93315BB53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96B4D-306D-B100-F053-1EBB8C74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Need Ebenezers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2EC55-4933-D16A-CBEC-ADFC06E75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Counting Blessings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74D04-B1A7-EB0E-CAB7-0B872B00D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16:1-2</a:t>
            </a:r>
          </a:p>
        </p:txBody>
      </p:sp>
    </p:spTree>
    <p:extLst>
      <p:ext uri="{BB962C8B-B14F-4D97-AF65-F5344CB8AC3E}">
        <p14:creationId xmlns:p14="http://schemas.microsoft.com/office/powerpoint/2010/main" val="245588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EFD96F-1772-CE51-B43E-BF98125A2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4C821-8A98-DC67-7725-868F5E4A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Need Ebenezers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5FE28-D960-0799-B1F7-3398ABA2C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Counting Blessings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Gratitude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99CB8-3576-4224-5F64-5FA160BD3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4:6</a:t>
            </a:r>
          </a:p>
        </p:txBody>
      </p:sp>
    </p:spTree>
    <p:extLst>
      <p:ext uri="{BB962C8B-B14F-4D97-AF65-F5344CB8AC3E}">
        <p14:creationId xmlns:p14="http://schemas.microsoft.com/office/powerpoint/2010/main" val="264186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226C1-17FE-3BAE-78D6-DA610241C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45170-9036-C58C-1E8B-CFAABFBA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Need Ebenezers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4EC36-2112-63E9-0B37-E14296260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Counting Blessings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Gratitude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Build God’s House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ADF12-D48F-301F-7113-5F5E3C52B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2:19-22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46693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064C3E-4ECE-9730-0F4F-D7A4A57CC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6CDC9-2A5E-67C2-1DB0-9B1B3878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 Need Ebenezers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3AD49-79C7-0C51-2022-73576AD97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Counting Blessings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Gratitude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Build God’s House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Build Discipleship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A1142-C72F-C33A-33AD-23B23E108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7:24-27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2:41-47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6:4</a:t>
            </a:r>
          </a:p>
        </p:txBody>
      </p:sp>
    </p:spTree>
    <p:extLst>
      <p:ext uri="{BB962C8B-B14F-4D97-AF65-F5344CB8AC3E}">
        <p14:creationId xmlns:p14="http://schemas.microsoft.com/office/powerpoint/2010/main" val="290515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77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Raise An Ebenezer</vt:lpstr>
      <vt:lpstr>Raise An Ebenezer?</vt:lpstr>
      <vt:lpstr>I Need Ebenezers</vt:lpstr>
      <vt:lpstr>I Need Ebenezers</vt:lpstr>
      <vt:lpstr>I Need Ebenezers</vt:lpstr>
      <vt:lpstr>I Need Ebenezers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Raise An Ebenezer</dc:title>
  <dc:creator>Daniel Henderson</dc:creator>
  <cp:lastModifiedBy>Daniel Henderson</cp:lastModifiedBy>
  <cp:revision>1</cp:revision>
  <dcterms:created xsi:type="dcterms:W3CDTF">2024-02-04T01:13:01Z</dcterms:created>
  <dcterms:modified xsi:type="dcterms:W3CDTF">2024-02-04T01:23:38Z</dcterms:modified>
</cp:coreProperties>
</file>