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8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" y="8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2B14-DE4A-419E-BB03-91A6FB09514B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242F-7301-4413-AC49-85EFF225C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64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2B14-DE4A-419E-BB03-91A6FB09514B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242F-7301-4413-AC49-85EFF225C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98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2B14-DE4A-419E-BB03-91A6FB09514B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242F-7301-4413-AC49-85EFF225C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3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2B14-DE4A-419E-BB03-91A6FB09514B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242F-7301-4413-AC49-85EFF225C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3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2B14-DE4A-419E-BB03-91A6FB09514B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242F-7301-4413-AC49-85EFF225C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53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2B14-DE4A-419E-BB03-91A6FB09514B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242F-7301-4413-AC49-85EFF225C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13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2B14-DE4A-419E-BB03-91A6FB09514B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242F-7301-4413-AC49-85EFF225C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92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2B14-DE4A-419E-BB03-91A6FB09514B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242F-7301-4413-AC49-85EFF225C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2B14-DE4A-419E-BB03-91A6FB09514B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242F-7301-4413-AC49-85EFF225C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07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2B14-DE4A-419E-BB03-91A6FB09514B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242F-7301-4413-AC49-85EFF225C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09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2B14-DE4A-419E-BB03-91A6FB09514B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242F-7301-4413-AC49-85EFF225C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5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A2B14-DE4A-419E-BB03-91A6FB09514B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D242F-7301-4413-AC49-85EFF225C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082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1E5F12-2398-D999-78A5-836BC9477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751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B60702-3814-43A3-88CE-3E02DF6A8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813"/>
            <a:ext cx="9144000" cy="3225150"/>
          </a:xfrm>
        </p:spPr>
        <p:txBody>
          <a:bodyPr anchor="ctr" anchorCtr="1">
            <a:normAutofit/>
          </a:bodyPr>
          <a:lstStyle/>
          <a:p>
            <a:r>
              <a:rPr lang="en-US" sz="9600" dirty="0"/>
              <a:t>The Heavens Declare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AFCC95-1D7A-4F80-A80F-89B3C6B8E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655762"/>
          </a:xfrm>
        </p:spPr>
        <p:txBody>
          <a:bodyPr anchor="ctr" anchorCtr="1">
            <a:normAutofit/>
          </a:bodyPr>
          <a:lstStyle/>
          <a:p>
            <a:r>
              <a:rPr lang="en-US" sz="6000" b="1" dirty="0">
                <a:ln w="12700">
                  <a:solidFill>
                    <a:schemeClr val="bg2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Psalm 19:1-6</a:t>
            </a:r>
          </a:p>
        </p:txBody>
      </p:sp>
    </p:spTree>
    <p:extLst>
      <p:ext uri="{BB962C8B-B14F-4D97-AF65-F5344CB8AC3E}">
        <p14:creationId xmlns:p14="http://schemas.microsoft.com/office/powerpoint/2010/main" val="1890398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54167E-F85C-8F8A-A93A-CDA3230E9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49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BB0697-03D4-45DA-BDDA-CFF426DAA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9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They Testify God’s Glory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EC86C5-B68D-4489-AD61-CE7F05593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72203" y="2608288"/>
            <a:ext cx="3828738" cy="1521501"/>
          </a:xfrm>
        </p:spPr>
        <p:txBody>
          <a:bodyPr anchor="b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ln>
                  <a:solidFill>
                    <a:schemeClr val="bg2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</a:rPr>
              <a:t>Romans 1:19-20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ln>
                  <a:solidFill>
                    <a:schemeClr val="bg2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</a:rPr>
              <a:t>Psalm 19:1-4</a:t>
            </a:r>
          </a:p>
        </p:txBody>
      </p:sp>
    </p:spTree>
    <p:extLst>
      <p:ext uri="{BB962C8B-B14F-4D97-AF65-F5344CB8AC3E}">
        <p14:creationId xmlns:p14="http://schemas.microsoft.com/office/powerpoint/2010/main" val="1000079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BC676-1A2D-D99B-169C-B89AB9F3B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D6D3A9-CAC0-09EB-EC0A-80A49133C2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2" b="1759"/>
          <a:stretch/>
        </p:blipFill>
        <p:spPr>
          <a:xfrm>
            <a:off x="3429000" y="1640999"/>
            <a:ext cx="5181600" cy="5036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AB6543-351F-A235-615F-B81758050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Testify To God’s Glory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2C93C-9FE2-EEFA-D452-DB2C891519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6725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4000" dirty="0"/>
              <a:t>Effective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0A2E0-FDCB-0A79-9472-8F520C1E3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4489" y="1825625"/>
            <a:ext cx="5181600" cy="4667250"/>
          </a:xfrm>
        </p:spPr>
        <p:txBody>
          <a:bodyPr anchor="b"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accent4"/>
                </a:solidFill>
              </a:rPr>
              <a:t>Psalm 8:3-4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accent4"/>
                </a:solidFill>
              </a:rPr>
              <a:t>Psalm 33:6</a:t>
            </a:r>
          </a:p>
        </p:txBody>
      </p:sp>
    </p:spTree>
    <p:extLst>
      <p:ext uri="{BB962C8B-B14F-4D97-AF65-F5344CB8AC3E}">
        <p14:creationId xmlns:p14="http://schemas.microsoft.com/office/powerpoint/2010/main" val="4102748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5A82B-6F16-7674-5D62-C4514309D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776906-0920-4B38-9159-E95CB3990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3" r="11463"/>
          <a:stretch/>
        </p:blipFill>
        <p:spPr>
          <a:xfrm>
            <a:off x="3429000" y="1501366"/>
            <a:ext cx="5325256" cy="51761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3B82B1-CAE4-0F0D-B173-5ED7948A8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Testify To God’s Glory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23DDD-A584-7F16-D5A0-6FAFDB473C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6725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4000" dirty="0"/>
              <a:t>Effective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4000" dirty="0"/>
              <a:t>Continual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C82EE-6EC9-211D-FA03-D9B8AD5EC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9459" y="1825625"/>
            <a:ext cx="5181600" cy="4667250"/>
          </a:xfrm>
        </p:spPr>
        <p:txBody>
          <a:bodyPr anchor="b"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accent4"/>
                </a:solidFill>
              </a:rPr>
              <a:t>Acts 14:17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accent4"/>
                </a:solidFill>
              </a:rPr>
              <a:t>Hebrews 11:3</a:t>
            </a:r>
          </a:p>
        </p:txBody>
      </p:sp>
    </p:spTree>
    <p:extLst>
      <p:ext uri="{BB962C8B-B14F-4D97-AF65-F5344CB8AC3E}">
        <p14:creationId xmlns:p14="http://schemas.microsoft.com/office/powerpoint/2010/main" val="3524540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FDBA1-2189-B1F6-C97B-418E11D99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7E0402-65A3-9C36-44BF-49AE7C26B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t="13494" r="2780" b="34916"/>
          <a:stretch/>
        </p:blipFill>
        <p:spPr>
          <a:xfrm>
            <a:off x="3324693" y="1929109"/>
            <a:ext cx="5909873" cy="4460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38B97-BFE2-6F41-6690-B6B58F9A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Testify To God’s Glory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4A47C-F546-AC79-0B91-E970496834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6725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4000" dirty="0"/>
              <a:t>Effective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4000" dirty="0"/>
              <a:t>Continual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4000" dirty="0"/>
              <a:t>Silent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9D5DDD-EFAB-2774-1D7F-76963AF84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9459" y="1825625"/>
            <a:ext cx="5181600" cy="4667250"/>
          </a:xfrm>
        </p:spPr>
        <p:txBody>
          <a:bodyPr anchor="b"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accent4"/>
                </a:solidFill>
              </a:rPr>
              <a:t>Genesis 1:1</a:t>
            </a:r>
          </a:p>
        </p:txBody>
      </p:sp>
    </p:spTree>
    <p:extLst>
      <p:ext uri="{BB962C8B-B14F-4D97-AF65-F5344CB8AC3E}">
        <p14:creationId xmlns:p14="http://schemas.microsoft.com/office/powerpoint/2010/main" val="3204972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B56C9-64B7-2FE5-4DC6-8BB4873BD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AE9209-49CF-57D1-E1DA-44394E757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 t="21756" r="24472" b="21497"/>
          <a:stretch/>
        </p:blipFill>
        <p:spPr>
          <a:xfrm>
            <a:off x="3803072" y="1690688"/>
            <a:ext cx="4218709" cy="50418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CC4802-8DC3-70B8-D7F0-3752D2374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Testify To God’s Glory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AAF4A-66A6-1F8C-29F9-EC88B490A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6725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4000" dirty="0"/>
              <a:t>Effective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4000" dirty="0"/>
              <a:t>Continual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4000" dirty="0"/>
              <a:t>Silent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4000" dirty="0"/>
              <a:t>Universal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A989CE-D0E8-AFEC-3A94-288D15CB8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9459" y="1825625"/>
            <a:ext cx="5181600" cy="4667250"/>
          </a:xfrm>
        </p:spPr>
        <p:txBody>
          <a:bodyPr anchor="b"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accent4"/>
                </a:solidFill>
              </a:rPr>
              <a:t>Romans 1:19-20 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accent4"/>
                </a:solidFill>
              </a:rPr>
              <a:t>Hebrews 3:4</a:t>
            </a:r>
          </a:p>
        </p:txBody>
      </p:sp>
    </p:spTree>
    <p:extLst>
      <p:ext uri="{BB962C8B-B14F-4D97-AF65-F5344CB8AC3E}">
        <p14:creationId xmlns:p14="http://schemas.microsoft.com/office/powerpoint/2010/main" val="3643241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D872C-6959-575B-434B-85859713A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0B403C-2BBE-221B-98AB-5E34C1B4E8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 t="52720" r="36465" b="20077"/>
          <a:stretch/>
        </p:blipFill>
        <p:spPr>
          <a:xfrm>
            <a:off x="459798" y="1599098"/>
            <a:ext cx="11272404" cy="5123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AC6BF5-A5BE-2B29-DF6D-899947FB6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Testify To God’s Glory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B4048-79A7-176B-CE96-BB3EB73BF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6725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4000" dirty="0"/>
              <a:t>Effective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4000" dirty="0"/>
              <a:t>Continual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4000" dirty="0"/>
              <a:t>Silent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4000" dirty="0"/>
              <a:t>Universal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4000" dirty="0"/>
              <a:t>Clear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A0323A-57EF-7732-E81C-48976E2DD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9459" y="1825625"/>
            <a:ext cx="5181600" cy="4667250"/>
          </a:xfrm>
        </p:spPr>
        <p:txBody>
          <a:bodyPr anchor="b"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accent4"/>
                </a:solidFill>
              </a:rPr>
              <a:t>Psalm 19:4-6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accent4"/>
                </a:solidFill>
              </a:rPr>
              <a:t>Psalm 19:7-11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accent4"/>
                </a:solidFill>
              </a:rPr>
              <a:t>Romans 1:23</a:t>
            </a:r>
          </a:p>
        </p:txBody>
      </p:sp>
    </p:spTree>
    <p:extLst>
      <p:ext uri="{BB962C8B-B14F-4D97-AF65-F5344CB8AC3E}">
        <p14:creationId xmlns:p14="http://schemas.microsoft.com/office/powerpoint/2010/main" val="3852865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B40AC6A-26FB-4FEC-AAAB-ABE7D3FB609F}" vid="{2447D1F2-9046-4EAF-8899-FF9CF2EAEE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00Sermon</Template>
  <TotalTime>67</TotalTime>
  <Words>68</Words>
  <Application>Microsoft Office PowerPoint</Application>
  <PresentationFormat>Widescreen</PresentationFormat>
  <Paragraphs>35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The Heavens Declare</vt:lpstr>
      <vt:lpstr>They Testify God’s Glory</vt:lpstr>
      <vt:lpstr>Testify To God’s Glory</vt:lpstr>
      <vt:lpstr>Testify To God’s Glory</vt:lpstr>
      <vt:lpstr>Testify To God’s Glory</vt:lpstr>
      <vt:lpstr>Testify To God’s Glory</vt:lpstr>
      <vt:lpstr>Testify To God’s Glory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Heavens Declare</dc:title>
  <dc:creator>Daniel Henderson</dc:creator>
  <cp:lastModifiedBy>Daniel Henderson</cp:lastModifiedBy>
  <cp:revision>1</cp:revision>
  <dcterms:created xsi:type="dcterms:W3CDTF">2024-02-17T22:21:12Z</dcterms:created>
  <dcterms:modified xsi:type="dcterms:W3CDTF">2024-02-17T23:28:21Z</dcterms:modified>
</cp:coreProperties>
</file>