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3" r:id="rId3"/>
    <p:sldId id="265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63" d="100"/>
          <a:sy n="63" d="100"/>
        </p:scale>
        <p:origin x="57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8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82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4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99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53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22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13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74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2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3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6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5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9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7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8A2B14-DE4A-419E-BB03-91A6FB09514B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99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0380" y="388620"/>
            <a:ext cx="8336280" cy="3121343"/>
          </a:xfrm>
        </p:spPr>
        <p:txBody>
          <a:bodyPr anchor="ctr" anchorCtr="1">
            <a:normAutofit/>
          </a:bodyPr>
          <a:lstStyle/>
          <a:p>
            <a:pPr algn="ctr"/>
            <a:r>
              <a:rPr lang="en-US" sz="9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A Fellowship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9420" y="3586163"/>
            <a:ext cx="8397240" cy="1655762"/>
          </a:xfrm>
        </p:spPr>
        <p:txBody>
          <a:bodyPr anchor="ctr" anchorCtr="1">
            <a:normAutofit/>
          </a:bodyPr>
          <a:lstStyle/>
          <a:p>
            <a:r>
              <a:rPr lang="en-US" sz="6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1John 1:1-10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E4F0B-E5CB-7D98-129E-BCDDC4B55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2CD2D-04EA-F509-7B79-73764102A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171" y="365126"/>
            <a:ext cx="10018713" cy="14605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Needs A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1D2A4-1AF0-9AB1-570B-B35C41319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85447" y="2247266"/>
            <a:ext cx="5181600" cy="392493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Begins With Faith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D194E-D891-B17F-9809-7756D0C6D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814955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1John 5:13</a:t>
            </a:r>
          </a:p>
        </p:txBody>
      </p:sp>
    </p:spTree>
    <p:extLst>
      <p:ext uri="{BB962C8B-B14F-4D97-AF65-F5344CB8AC3E}">
        <p14:creationId xmlns:p14="http://schemas.microsoft.com/office/powerpoint/2010/main" val="202548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E463A-A94E-9C6A-7819-8D44711CC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66258-CF55-0EAB-4CA6-53853C6AC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171" y="365126"/>
            <a:ext cx="10018713" cy="14605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Needs A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27E60-8CBE-4CBC-9C55-0C20809C6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85447" y="2247266"/>
            <a:ext cx="5181600" cy="392493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Begins With Faith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Solid Foundation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20CE1E-0C16-9A6E-7907-2B4C82064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1John 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Luke 24:38-39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2Peter 1:16-21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1Corinthians 15:5-8</a:t>
            </a:r>
            <a:endParaRPr lang="en-US" sz="32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70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C9D61-5359-EBB3-C9C2-2A9E3F440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53AA9-274B-6BA6-5388-1EBD0D13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171" y="365126"/>
            <a:ext cx="10018713" cy="14605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Needs A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DF67F-356A-E31D-AA2E-9FE3CB017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85447" y="2247266"/>
            <a:ext cx="5181600" cy="392493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Begins With Faith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Solid Foundation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58CD6-0420-7E70-D9E4-E993EFFD0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30680"/>
            <a:ext cx="5181600" cy="5067299"/>
          </a:xfrm>
        </p:spPr>
        <p:txBody>
          <a:bodyPr anchor="b">
            <a:normAutofit/>
          </a:bodyPr>
          <a:lstStyle/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1John 1:5-10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Colossians 1:12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Ephesians 6:12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Luke 22:53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Colossians 1:13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Psalms 119:105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1:4-9; 8:12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Romans 3:23</a:t>
            </a:r>
            <a:endParaRPr lang="en-US" sz="32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381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22</TotalTime>
  <Words>62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Parallax</vt:lpstr>
      <vt:lpstr>What A Fellowship</vt:lpstr>
      <vt:lpstr>It Needs A Foundation</vt:lpstr>
      <vt:lpstr>It Needs A Foundation</vt:lpstr>
      <vt:lpstr>It Needs A Foundation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 Fellowship</dc:title>
  <dc:creator>Daniel Henderson</dc:creator>
  <cp:lastModifiedBy>Daniel Henderson</cp:lastModifiedBy>
  <cp:revision>2</cp:revision>
  <dcterms:created xsi:type="dcterms:W3CDTF">2024-02-25T02:01:00Z</dcterms:created>
  <dcterms:modified xsi:type="dcterms:W3CDTF">2024-02-25T02:25:22Z</dcterms:modified>
</cp:coreProperties>
</file>