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63" d="100"/>
          <a:sy n="63" d="100"/>
        </p:scale>
        <p:origin x="57" y="8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6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9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9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3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5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1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0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0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5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A2B14-DE4A-419E-BB03-91A6FB09514B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08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02084A-2D79-344E-D073-38D42FC69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09" y="593982"/>
            <a:ext cx="12717217" cy="6264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B60702-3814-43A3-88CE-3E02DF6A8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1">
            <a:normAutofit/>
          </a:bodyPr>
          <a:lstStyle/>
          <a:p>
            <a:r>
              <a:rPr lang="en-US" sz="9600" dirty="0"/>
              <a:t>Ebon Pinion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FCC95-1D7A-4F80-A80F-89B3C6B8E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 anchor="ctr" anchorCtr="1">
            <a:norm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Luke 22:39-46</a:t>
            </a:r>
          </a:p>
        </p:txBody>
      </p:sp>
    </p:spTree>
    <p:extLst>
      <p:ext uri="{BB962C8B-B14F-4D97-AF65-F5344CB8AC3E}">
        <p14:creationId xmlns:p14="http://schemas.microsoft.com/office/powerpoint/2010/main" val="189039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174512-44B3-1663-9AC3-3E569703E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FDD79A-BA61-B300-8B81-EDD20C62C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09" y="593982"/>
            <a:ext cx="12717217" cy="6264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58D8A5-E30D-070F-9ACC-293B9E8069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1">
            <a:normAutofit/>
          </a:bodyPr>
          <a:lstStyle/>
          <a:p>
            <a:r>
              <a:rPr lang="en-US" sz="9600" dirty="0"/>
              <a:t>Ebon Pinion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47BA8-970F-FFA5-0F10-254A554C1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 anchor="ctr" anchorCtr="1">
            <a:norm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Luke 22:39-46</a:t>
            </a:r>
          </a:p>
        </p:txBody>
      </p:sp>
    </p:spTree>
    <p:extLst>
      <p:ext uri="{BB962C8B-B14F-4D97-AF65-F5344CB8AC3E}">
        <p14:creationId xmlns:p14="http://schemas.microsoft.com/office/powerpoint/2010/main" val="48331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9DE7F0-8FB0-B6D3-ACCF-17E743847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09" y="593982"/>
            <a:ext cx="12717217" cy="6264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BB0697-03D4-45DA-BDDA-CFF426DA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Night, With Ebon Pinion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C86C5-B68D-4489-AD61-CE7F05593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67250"/>
          </a:xfrm>
        </p:spPr>
        <p:txBody>
          <a:bodyPr anchor="b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4"/>
                </a:solidFill>
              </a:rPr>
              <a:t>Mark 14:26-40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4"/>
                </a:solidFill>
              </a:rPr>
              <a:t>Mark 15:1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4"/>
                </a:solidFill>
              </a:rPr>
              <a:t>Isaiah 53:1-3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1BAEA6-9400-A5FE-3374-D553E88859BF}"/>
              </a:ext>
            </a:extLst>
          </p:cNvPr>
          <p:cNvSpPr txBox="1">
            <a:spLocks/>
          </p:cNvSpPr>
          <p:nvPr/>
        </p:nvSpPr>
        <p:spPr>
          <a:xfrm>
            <a:off x="838200" y="2598419"/>
            <a:ext cx="5181600" cy="389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800"/>
              </a:spcBef>
              <a:buFont typeface="Arial" panose="020B0604020202020204" pitchFamily="34" charset="0"/>
              <a:buNone/>
            </a:pPr>
            <a:r>
              <a:rPr lang="en-US" sz="4400" dirty="0"/>
              <a:t>Man Of Sorrows</a:t>
            </a:r>
          </a:p>
        </p:txBody>
      </p:sp>
    </p:spTree>
    <p:extLst>
      <p:ext uri="{BB962C8B-B14F-4D97-AF65-F5344CB8AC3E}">
        <p14:creationId xmlns:p14="http://schemas.microsoft.com/office/powerpoint/2010/main" val="100007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97625-DF42-754C-9180-2B0DCEED3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3042CB-0A73-0D09-F230-41D5E181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09" y="593982"/>
            <a:ext cx="12717217" cy="6264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ED09B-8F38-EDA5-6A0A-EA911C7A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Night, With Ebon Pinion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A3E74-BCC4-A4B3-5B03-9E84F32A3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98419"/>
            <a:ext cx="5181600" cy="389445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800"/>
              </a:spcBef>
              <a:buNone/>
            </a:pPr>
            <a:r>
              <a:rPr lang="en-US" sz="4400" dirty="0"/>
              <a:t>Man Of Sorrows</a:t>
            </a:r>
          </a:p>
          <a:p>
            <a:pPr marL="0" indent="0">
              <a:lnSpc>
                <a:spcPct val="100000"/>
              </a:lnSpc>
              <a:spcBef>
                <a:spcPts val="4800"/>
              </a:spcBef>
              <a:buNone/>
            </a:pPr>
            <a:r>
              <a:rPr lang="en-US" sz="4400" dirty="0"/>
              <a:t>Weeping &amp; Prayer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05C70-1EC5-3ECD-3693-C350379CB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67250"/>
          </a:xfrm>
        </p:spPr>
        <p:txBody>
          <a:bodyPr anchor="b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4"/>
                </a:solidFill>
              </a:rPr>
              <a:t>1Peter 3:18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4"/>
                </a:solidFill>
              </a:rPr>
              <a:t>Hebrews 5:7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4"/>
                </a:solidFill>
              </a:rPr>
              <a:t>Matthew 26:40-45</a:t>
            </a:r>
          </a:p>
        </p:txBody>
      </p:sp>
    </p:spTree>
    <p:extLst>
      <p:ext uri="{BB962C8B-B14F-4D97-AF65-F5344CB8AC3E}">
        <p14:creationId xmlns:p14="http://schemas.microsoft.com/office/powerpoint/2010/main" val="156862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D0180-7718-262F-8DB2-8159E5935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70CBFE-96D9-AE50-8A79-6F826FD41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09" y="593982"/>
            <a:ext cx="12717217" cy="6264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38CB6-F966-E0DE-469F-6F456BECA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Night, With Ebon Pinion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74C08-EA55-460D-D6D0-2D0373EBD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67250"/>
          </a:xfrm>
        </p:spPr>
        <p:txBody>
          <a:bodyPr anchor="b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4"/>
                </a:solidFill>
              </a:rPr>
              <a:t>Mark 14:32-36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4"/>
                </a:solidFill>
              </a:rPr>
              <a:t>Galatians 4:6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4"/>
                </a:solidFill>
              </a:rPr>
              <a:t>Luke 22:39-42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A50161-2D04-35C5-7C4B-8308FEB31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98419"/>
            <a:ext cx="5181600" cy="389445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800"/>
              </a:spcBef>
              <a:buNone/>
            </a:pPr>
            <a:r>
              <a:rPr lang="en-US" sz="4400" dirty="0"/>
              <a:t>Man Of Sorrows</a:t>
            </a:r>
          </a:p>
          <a:p>
            <a:pPr marL="0" indent="0">
              <a:lnSpc>
                <a:spcPct val="100000"/>
              </a:lnSpc>
              <a:spcBef>
                <a:spcPts val="4800"/>
              </a:spcBef>
              <a:buNone/>
            </a:pPr>
            <a:r>
              <a:rPr lang="en-US" sz="4400" dirty="0"/>
              <a:t>Weeping &amp; Prayer</a:t>
            </a:r>
          </a:p>
          <a:p>
            <a:pPr marL="0" indent="0">
              <a:lnSpc>
                <a:spcPct val="100000"/>
              </a:lnSpc>
              <a:spcBef>
                <a:spcPts val="4800"/>
              </a:spcBef>
              <a:buNone/>
            </a:pPr>
            <a:r>
              <a:rPr lang="en-US" sz="4400" dirty="0"/>
              <a:t>God’s Will Be Done</a:t>
            </a:r>
          </a:p>
        </p:txBody>
      </p:sp>
    </p:spTree>
    <p:extLst>
      <p:ext uri="{BB962C8B-B14F-4D97-AF65-F5344CB8AC3E}">
        <p14:creationId xmlns:p14="http://schemas.microsoft.com/office/powerpoint/2010/main" val="603563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B40AC6A-26FB-4FEC-AAAB-ABE7D3FB609F}" vid="{2447D1F2-9046-4EAF-8899-FF9CF2EAEE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00Sermon</Template>
  <TotalTime>24</TotalTime>
  <Words>60</Words>
  <Application>Microsoft Office PowerPoint</Application>
  <PresentationFormat>Widescreen</PresentationFormat>
  <Paragraphs>22</Paragraphs>
  <Slides>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Ebon Pinion</vt:lpstr>
      <vt:lpstr>Ebon Pinion</vt:lpstr>
      <vt:lpstr>Night, With Ebon Pinion</vt:lpstr>
      <vt:lpstr>Night, With Ebon Pinion</vt:lpstr>
      <vt:lpstr>Night, With Ebon Pinion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Ebon Pinion</dc:title>
  <dc:creator>Daniel Henderson</dc:creator>
  <cp:lastModifiedBy>Daniel Henderson</cp:lastModifiedBy>
  <cp:revision>1</cp:revision>
  <dcterms:created xsi:type="dcterms:W3CDTF">2024-03-03T01:04:56Z</dcterms:created>
  <dcterms:modified xsi:type="dcterms:W3CDTF">2024-03-03T01:29:27Z</dcterms:modified>
</cp:coreProperties>
</file>